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notesMasterIdLst>
    <p:notesMasterId r:id="rId16"/>
  </p:notesMasterIdLst>
  <p:sldIdLst>
    <p:sldId id="256" r:id="rId2"/>
    <p:sldId id="267" r:id="rId3"/>
    <p:sldId id="259" r:id="rId4"/>
    <p:sldId id="270" r:id="rId5"/>
    <p:sldId id="274" r:id="rId6"/>
    <p:sldId id="273" r:id="rId7"/>
    <p:sldId id="268" r:id="rId8"/>
    <p:sldId id="271" r:id="rId9"/>
    <p:sldId id="263" r:id="rId10"/>
    <p:sldId id="264" r:id="rId11"/>
    <p:sldId id="265" r:id="rId12"/>
    <p:sldId id="257" r:id="rId13"/>
    <p:sldId id="258" r:id="rId14"/>
    <p:sldId id="272"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9" d="100"/>
          <a:sy n="79" d="100"/>
        </p:scale>
        <p:origin x="101" y="11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4381EDB-E1BB-478B-88BB-A2E08E65042A}"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7BF3B3E2-B09B-428A-B9C2-E299CC37FCA4}">
      <dgm:prSet custT="1"/>
      <dgm:spPr>
        <a:solidFill>
          <a:schemeClr val="tx1">
            <a:lumMod val="85000"/>
            <a:lumOff val="15000"/>
          </a:schemeClr>
        </a:solidFill>
        <a:effectLst>
          <a:softEdge rad="12700"/>
        </a:effectLst>
      </dgm:spPr>
      <dgm:t>
        <a:bodyPr anchor="t"/>
        <a:lstStyle/>
        <a:p>
          <a:r>
            <a:rPr lang="zh-CN" altLang="en-US" sz="1800" b="1" dirty="0">
              <a:latin typeface="Microsoft YaHei" panose="020B0503020204020204" pitchFamily="34" charset="-122"/>
              <a:ea typeface="Microsoft YaHei" panose="020B0503020204020204" pitchFamily="34" charset="-122"/>
            </a:rPr>
            <a:t>加密存储与共享</a:t>
          </a:r>
          <a:br>
            <a:rPr lang="en-US" sz="1600" b="0" dirty="0"/>
          </a:br>
          <a:endParaRPr lang="zh-CN" sz="1600" dirty="0"/>
        </a:p>
      </dgm:t>
    </dgm:pt>
    <dgm:pt modelId="{5D915F42-B4CA-4365-83DC-7C7C7C348565}" type="parTrans" cxnId="{09375853-94BA-4C9C-B7C4-83570696FE1D}">
      <dgm:prSet/>
      <dgm:spPr/>
      <dgm:t>
        <a:bodyPr/>
        <a:lstStyle/>
        <a:p>
          <a:endParaRPr lang="zh-CN" altLang="en-US"/>
        </a:p>
      </dgm:t>
    </dgm:pt>
    <dgm:pt modelId="{EDE33C78-3AD7-4567-9728-D8F400E47485}" type="sibTrans" cxnId="{09375853-94BA-4C9C-B7C4-83570696FE1D}">
      <dgm:prSet/>
      <dgm:spPr/>
      <dgm:t>
        <a:bodyPr/>
        <a:lstStyle/>
        <a:p>
          <a:endParaRPr lang="zh-CN" altLang="en-US"/>
        </a:p>
      </dgm:t>
    </dgm:pt>
    <dgm:pt modelId="{EE838CDE-E38D-4105-9FA0-595F814BD5F0}">
      <dgm:prSet custT="1"/>
      <dgm:spPr>
        <a:effectLst>
          <a:softEdge rad="12700"/>
        </a:effectLst>
      </dgm:spPr>
      <dgm:t>
        <a:bodyPr/>
        <a:lstStyle/>
        <a:p>
          <a:r>
            <a:rPr lang="zh-CN" altLang="en-US" sz="1800" dirty="0">
              <a:solidFill>
                <a:schemeClr val="tx1"/>
              </a:solidFill>
              <a:latin typeface="Microsoft YaHei UI Light" panose="020B0502040204020203" pitchFamily="34" charset="-122"/>
              <a:ea typeface="Microsoft YaHei UI Light" panose="020B0502040204020203" pitchFamily="34" charset="-122"/>
            </a:rPr>
            <a:t>文件自动加密集中保存在服务器，安全可靠</a:t>
          </a:r>
        </a:p>
      </dgm:t>
    </dgm:pt>
    <dgm:pt modelId="{D1C3C093-0673-41B1-88A1-231EDD186CD0}" type="parTrans" cxnId="{2A326802-2342-4F8E-B562-AA1BD6B80116}">
      <dgm:prSet/>
      <dgm:spPr/>
      <dgm:t>
        <a:bodyPr/>
        <a:lstStyle/>
        <a:p>
          <a:endParaRPr lang="zh-CN" altLang="en-US"/>
        </a:p>
      </dgm:t>
    </dgm:pt>
    <dgm:pt modelId="{1CB73DB0-B01B-46A1-9670-9901271A9C81}" type="sibTrans" cxnId="{2A326802-2342-4F8E-B562-AA1BD6B80116}">
      <dgm:prSet/>
      <dgm:spPr/>
      <dgm:t>
        <a:bodyPr/>
        <a:lstStyle/>
        <a:p>
          <a:endParaRPr lang="zh-CN" altLang="en-US"/>
        </a:p>
      </dgm:t>
    </dgm:pt>
    <dgm:pt modelId="{F2FD4E5D-2B23-4265-8E85-42963A3587CF}">
      <dgm:prSet custT="1"/>
      <dgm:spPr>
        <a:effectLst>
          <a:softEdge rad="12700"/>
        </a:effectLst>
      </dgm:spPr>
      <dgm:t>
        <a:bodyPr/>
        <a:lstStyle/>
        <a:p>
          <a:r>
            <a:rPr lang="zh-CN" altLang="en-US" sz="1800" dirty="0">
              <a:solidFill>
                <a:schemeClr val="tx1"/>
              </a:solidFill>
              <a:latin typeface="Microsoft YaHei UI Light" panose="020B0502040204020203" pitchFamily="34" charset="-122"/>
              <a:ea typeface="Microsoft YaHei UI Light" panose="020B0502040204020203" pitchFamily="34" charset="-122"/>
            </a:rPr>
            <a:t>文件本身及传输过程全部用高强度加密算法加密</a:t>
          </a:r>
        </a:p>
      </dgm:t>
    </dgm:pt>
    <dgm:pt modelId="{4F444431-91AA-4F03-AAAD-D334A1D48110}" type="parTrans" cxnId="{82FE63DA-E271-4623-871D-7FDED80E5733}">
      <dgm:prSet/>
      <dgm:spPr/>
      <dgm:t>
        <a:bodyPr/>
        <a:lstStyle/>
        <a:p>
          <a:endParaRPr lang="zh-CN" altLang="en-US"/>
        </a:p>
      </dgm:t>
    </dgm:pt>
    <dgm:pt modelId="{C60AC7BD-741B-47EE-8ABF-0710179879B0}" type="sibTrans" cxnId="{82FE63DA-E271-4623-871D-7FDED80E5733}">
      <dgm:prSet/>
      <dgm:spPr/>
      <dgm:t>
        <a:bodyPr/>
        <a:lstStyle/>
        <a:p>
          <a:endParaRPr lang="zh-CN" altLang="en-US"/>
        </a:p>
      </dgm:t>
    </dgm:pt>
    <dgm:pt modelId="{0B520954-CE68-4A99-98CE-88BFB936DF09}" type="pres">
      <dgm:prSet presAssocID="{44381EDB-E1BB-478B-88BB-A2E08E65042A}" presName="Name0" presStyleCnt="0">
        <dgm:presLayoutVars>
          <dgm:dir/>
          <dgm:animLvl val="lvl"/>
          <dgm:resizeHandles val="exact"/>
        </dgm:presLayoutVars>
      </dgm:prSet>
      <dgm:spPr/>
    </dgm:pt>
    <dgm:pt modelId="{0E35397F-A100-4973-87E7-0AC24F1DA8E3}" type="pres">
      <dgm:prSet presAssocID="{7BF3B3E2-B09B-428A-B9C2-E299CC37FCA4}" presName="composite" presStyleCnt="0"/>
      <dgm:spPr/>
    </dgm:pt>
    <dgm:pt modelId="{DF4511B1-6F78-4647-B029-72234430B849}" type="pres">
      <dgm:prSet presAssocID="{7BF3B3E2-B09B-428A-B9C2-E299CC37FCA4}" presName="parTx" presStyleLbl="alignNode1" presStyleIdx="0" presStyleCnt="1" custScaleY="87155">
        <dgm:presLayoutVars>
          <dgm:chMax val="0"/>
          <dgm:chPref val="0"/>
          <dgm:bulletEnabled val="1"/>
        </dgm:presLayoutVars>
      </dgm:prSet>
      <dgm:spPr/>
    </dgm:pt>
    <dgm:pt modelId="{476D51DB-08B3-4771-8860-DB9A417A6FA4}" type="pres">
      <dgm:prSet presAssocID="{7BF3B3E2-B09B-428A-B9C2-E299CC37FCA4}" presName="desTx" presStyleLbl="alignAccFollowNode1" presStyleIdx="0" presStyleCnt="1" custScaleY="114577" custLinFactNeighborX="2344" custLinFactNeighborY="5474">
        <dgm:presLayoutVars>
          <dgm:bulletEnabled val="1"/>
        </dgm:presLayoutVars>
      </dgm:prSet>
      <dgm:spPr/>
    </dgm:pt>
  </dgm:ptLst>
  <dgm:cxnLst>
    <dgm:cxn modelId="{2A326802-2342-4F8E-B562-AA1BD6B80116}" srcId="{7BF3B3E2-B09B-428A-B9C2-E299CC37FCA4}" destId="{EE838CDE-E38D-4105-9FA0-595F814BD5F0}" srcOrd="0" destOrd="0" parTransId="{D1C3C093-0673-41B1-88A1-231EDD186CD0}" sibTransId="{1CB73DB0-B01B-46A1-9670-9901271A9C81}"/>
    <dgm:cxn modelId="{DA105214-2D0F-4F78-9B31-3822D6EAF268}" type="presOf" srcId="{EE838CDE-E38D-4105-9FA0-595F814BD5F0}" destId="{476D51DB-08B3-4771-8860-DB9A417A6FA4}" srcOrd="0" destOrd="0" presId="urn:microsoft.com/office/officeart/2005/8/layout/hList1"/>
    <dgm:cxn modelId="{F3D1766B-DEFE-4F35-A514-BF09FD254AF4}" type="presOf" srcId="{44381EDB-E1BB-478B-88BB-A2E08E65042A}" destId="{0B520954-CE68-4A99-98CE-88BFB936DF09}" srcOrd="0" destOrd="0" presId="urn:microsoft.com/office/officeart/2005/8/layout/hList1"/>
    <dgm:cxn modelId="{09375853-94BA-4C9C-B7C4-83570696FE1D}" srcId="{44381EDB-E1BB-478B-88BB-A2E08E65042A}" destId="{7BF3B3E2-B09B-428A-B9C2-E299CC37FCA4}" srcOrd="0" destOrd="0" parTransId="{5D915F42-B4CA-4365-83DC-7C7C7C348565}" sibTransId="{EDE33C78-3AD7-4567-9728-D8F400E47485}"/>
    <dgm:cxn modelId="{839C508F-40E0-4C5F-86D2-5A41934CFC6C}" type="presOf" srcId="{F2FD4E5D-2B23-4265-8E85-42963A3587CF}" destId="{476D51DB-08B3-4771-8860-DB9A417A6FA4}" srcOrd="0" destOrd="1" presId="urn:microsoft.com/office/officeart/2005/8/layout/hList1"/>
    <dgm:cxn modelId="{DEB752B1-858B-46AC-8FB9-B79D7FDD84DC}" type="presOf" srcId="{7BF3B3E2-B09B-428A-B9C2-E299CC37FCA4}" destId="{DF4511B1-6F78-4647-B029-72234430B849}" srcOrd="0" destOrd="0" presId="urn:microsoft.com/office/officeart/2005/8/layout/hList1"/>
    <dgm:cxn modelId="{82FE63DA-E271-4623-871D-7FDED80E5733}" srcId="{7BF3B3E2-B09B-428A-B9C2-E299CC37FCA4}" destId="{F2FD4E5D-2B23-4265-8E85-42963A3587CF}" srcOrd="1" destOrd="0" parTransId="{4F444431-91AA-4F03-AAAD-D334A1D48110}" sibTransId="{C60AC7BD-741B-47EE-8ABF-0710179879B0}"/>
    <dgm:cxn modelId="{29D74E19-5E7C-4D2B-8428-2F1FEA1D8A46}" type="presParOf" srcId="{0B520954-CE68-4A99-98CE-88BFB936DF09}" destId="{0E35397F-A100-4973-87E7-0AC24F1DA8E3}" srcOrd="0" destOrd="0" presId="urn:microsoft.com/office/officeart/2005/8/layout/hList1"/>
    <dgm:cxn modelId="{E6234B04-67B7-4EB8-8DA5-E610A4F0C294}" type="presParOf" srcId="{0E35397F-A100-4973-87E7-0AC24F1DA8E3}" destId="{DF4511B1-6F78-4647-B029-72234430B849}" srcOrd="0" destOrd="0" presId="urn:microsoft.com/office/officeart/2005/8/layout/hList1"/>
    <dgm:cxn modelId="{3DFAD6B4-D85F-41A1-9B59-2A5A13388889}" type="presParOf" srcId="{0E35397F-A100-4973-87E7-0AC24F1DA8E3}" destId="{476D51DB-08B3-4771-8860-DB9A417A6FA4}" srcOrd="1" destOrd="0" presId="urn:microsoft.com/office/officeart/2005/8/layout/h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4381EDB-E1BB-478B-88BB-A2E08E65042A}"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F2FD4E5D-2B23-4265-8E85-42963A3587CF}">
      <dgm:prSet custT="1"/>
      <dgm:spPr>
        <a:effectLst>
          <a:softEdge rad="12700"/>
        </a:effectLst>
      </dgm:spPr>
      <dgm:t>
        <a:bodyPr/>
        <a:lstStyle/>
        <a:p>
          <a:r>
            <a:rPr lang="zh-CN" altLang="en-US" sz="1800" dirty="0">
              <a:latin typeface="Microsoft YaHei UI Light" panose="020B0502040204020203" pitchFamily="34" charset="-122"/>
              <a:ea typeface="Microsoft YaHei UI Light" panose="020B0502040204020203" pitchFamily="34" charset="-122"/>
            </a:rPr>
            <a:t>禁止截屏、禁止打印、禁止拷贝</a:t>
          </a:r>
        </a:p>
      </dgm:t>
    </dgm:pt>
    <dgm:pt modelId="{4F444431-91AA-4F03-AAAD-D334A1D48110}" type="parTrans" cxnId="{82FE63DA-E271-4623-871D-7FDED80E5733}">
      <dgm:prSet/>
      <dgm:spPr/>
      <dgm:t>
        <a:bodyPr/>
        <a:lstStyle/>
        <a:p>
          <a:endParaRPr lang="zh-CN" altLang="en-US"/>
        </a:p>
      </dgm:t>
    </dgm:pt>
    <dgm:pt modelId="{C60AC7BD-741B-47EE-8ABF-0710179879B0}" type="sibTrans" cxnId="{82FE63DA-E271-4623-871D-7FDED80E5733}">
      <dgm:prSet/>
      <dgm:spPr/>
      <dgm:t>
        <a:bodyPr/>
        <a:lstStyle/>
        <a:p>
          <a:endParaRPr lang="zh-CN" altLang="en-US"/>
        </a:p>
      </dgm:t>
    </dgm:pt>
    <dgm:pt modelId="{7944E891-3A76-44BE-9F26-C0D299DE7EEC}">
      <dgm:prSet custT="1"/>
      <dgm:spPr>
        <a:effectLst>
          <a:softEdge rad="12700"/>
        </a:effectLst>
      </dgm:spPr>
      <dgm:t>
        <a:bodyPr/>
        <a:lstStyle/>
        <a:p>
          <a:r>
            <a:rPr lang="zh-CN" altLang="en-US" sz="1800" dirty="0">
              <a:latin typeface="Microsoft YaHei UI Light" panose="020B0502040204020203" pitchFamily="34" charset="-122"/>
              <a:ea typeface="Microsoft YaHei UI Light" panose="020B0502040204020203" pitchFamily="34" charset="-122"/>
            </a:rPr>
            <a:t>可查看不可编辑、可编辑不可拷走</a:t>
          </a:r>
        </a:p>
      </dgm:t>
    </dgm:pt>
    <dgm:pt modelId="{BAA7D65D-DB98-4354-9833-DA07FC7FD6DA}" type="parTrans" cxnId="{7ADB35AC-6FCD-4981-A4E8-04EF6CF0D2C1}">
      <dgm:prSet/>
      <dgm:spPr/>
      <dgm:t>
        <a:bodyPr/>
        <a:lstStyle/>
        <a:p>
          <a:endParaRPr lang="zh-CN" altLang="en-US"/>
        </a:p>
      </dgm:t>
    </dgm:pt>
    <dgm:pt modelId="{800E18CA-D202-4924-83F6-A2073C2432E4}" type="sibTrans" cxnId="{7ADB35AC-6FCD-4981-A4E8-04EF6CF0D2C1}">
      <dgm:prSet/>
      <dgm:spPr/>
      <dgm:t>
        <a:bodyPr/>
        <a:lstStyle/>
        <a:p>
          <a:endParaRPr lang="zh-CN" altLang="en-US"/>
        </a:p>
      </dgm:t>
    </dgm:pt>
    <dgm:pt modelId="{EE838CDE-E38D-4105-9FA0-595F814BD5F0}">
      <dgm:prSet custT="1"/>
      <dgm:spPr>
        <a:effectLst>
          <a:softEdge rad="12700"/>
        </a:effectLst>
      </dgm:spPr>
      <dgm:t>
        <a:bodyPr/>
        <a:lstStyle/>
        <a:p>
          <a:r>
            <a:rPr lang="zh-CN" altLang="en-US" sz="1800" dirty="0">
              <a:latin typeface="Microsoft YaHei UI Light" panose="020B0502040204020203" pitchFamily="34" charset="-122"/>
              <a:ea typeface="Microsoft YaHei UI Light" panose="020B0502040204020203" pitchFamily="34" charset="-122"/>
            </a:rPr>
            <a:t>多种权限灵活设置，防泄密</a:t>
          </a:r>
        </a:p>
      </dgm:t>
    </dgm:pt>
    <dgm:pt modelId="{1CB73DB0-B01B-46A1-9670-9901271A9C81}" type="sibTrans" cxnId="{2A326802-2342-4F8E-B562-AA1BD6B80116}">
      <dgm:prSet/>
      <dgm:spPr/>
      <dgm:t>
        <a:bodyPr/>
        <a:lstStyle/>
        <a:p>
          <a:endParaRPr lang="zh-CN" altLang="en-US"/>
        </a:p>
      </dgm:t>
    </dgm:pt>
    <dgm:pt modelId="{D1C3C093-0673-41B1-88A1-231EDD186CD0}" type="parTrans" cxnId="{2A326802-2342-4F8E-B562-AA1BD6B80116}">
      <dgm:prSet/>
      <dgm:spPr/>
      <dgm:t>
        <a:bodyPr/>
        <a:lstStyle/>
        <a:p>
          <a:endParaRPr lang="zh-CN" altLang="en-US"/>
        </a:p>
      </dgm:t>
    </dgm:pt>
    <dgm:pt modelId="{7BF3B3E2-B09B-428A-B9C2-E299CC37FCA4}">
      <dgm:prSet custT="1"/>
      <dgm:spPr>
        <a:solidFill>
          <a:schemeClr val="tx1"/>
        </a:solidFill>
        <a:effectLst>
          <a:softEdge rad="12700"/>
        </a:effectLst>
      </dgm:spPr>
      <dgm:t>
        <a:bodyPr anchor="t"/>
        <a:lstStyle/>
        <a:p>
          <a:r>
            <a:rPr lang="zh-CN" altLang="en-US" sz="1800" b="1" dirty="0">
              <a:latin typeface="Microsoft YaHei" panose="020B0503020204020204" pitchFamily="34" charset="-122"/>
              <a:ea typeface="Microsoft YaHei" panose="020B0503020204020204" pitchFamily="34" charset="-122"/>
            </a:rPr>
            <a:t>权限控制</a:t>
          </a:r>
          <a:br>
            <a:rPr lang="en-US" sz="1600" b="1" dirty="0"/>
          </a:br>
          <a:endParaRPr lang="zh-CN" sz="1600" b="1" dirty="0"/>
        </a:p>
      </dgm:t>
    </dgm:pt>
    <dgm:pt modelId="{EDE33C78-3AD7-4567-9728-D8F400E47485}" type="sibTrans" cxnId="{09375853-94BA-4C9C-B7C4-83570696FE1D}">
      <dgm:prSet/>
      <dgm:spPr/>
      <dgm:t>
        <a:bodyPr/>
        <a:lstStyle/>
        <a:p>
          <a:endParaRPr lang="zh-CN" altLang="en-US"/>
        </a:p>
      </dgm:t>
    </dgm:pt>
    <dgm:pt modelId="{5D915F42-B4CA-4365-83DC-7C7C7C348565}" type="parTrans" cxnId="{09375853-94BA-4C9C-B7C4-83570696FE1D}">
      <dgm:prSet/>
      <dgm:spPr/>
      <dgm:t>
        <a:bodyPr/>
        <a:lstStyle/>
        <a:p>
          <a:endParaRPr lang="zh-CN" altLang="en-US"/>
        </a:p>
      </dgm:t>
    </dgm:pt>
    <dgm:pt modelId="{7A554DCA-59B2-4B57-A2BD-0B2239588A32}">
      <dgm:prSet custT="1"/>
      <dgm:spPr>
        <a:effectLst>
          <a:softEdge rad="12700"/>
        </a:effectLst>
      </dgm:spPr>
      <dgm:t>
        <a:bodyPr/>
        <a:lstStyle/>
        <a:p>
          <a:r>
            <a:rPr lang="zh-CN" altLang="en-US" sz="1800" dirty="0">
              <a:latin typeface="Microsoft YaHei UI Light" panose="020B0502040204020203" pitchFamily="34" charset="-122"/>
              <a:ea typeface="Microsoft YaHei UI Light" panose="020B0502040204020203" pitchFamily="34" charset="-122"/>
            </a:rPr>
            <a:t>谁能看谁不能看</a:t>
          </a:r>
        </a:p>
      </dgm:t>
    </dgm:pt>
    <dgm:pt modelId="{565AD272-039E-43B2-A82C-7CB33FE4CE3B}" type="parTrans" cxnId="{6E1C964A-A98E-4910-8AAC-922185D2BCDA}">
      <dgm:prSet/>
      <dgm:spPr/>
      <dgm:t>
        <a:bodyPr/>
        <a:lstStyle/>
        <a:p>
          <a:endParaRPr lang="zh-CN" altLang="en-US"/>
        </a:p>
      </dgm:t>
    </dgm:pt>
    <dgm:pt modelId="{E5A73DB9-0C11-4E8C-8EC2-37011EEC7246}" type="sibTrans" cxnId="{6E1C964A-A98E-4910-8AAC-922185D2BCDA}">
      <dgm:prSet/>
      <dgm:spPr/>
      <dgm:t>
        <a:bodyPr/>
        <a:lstStyle/>
        <a:p>
          <a:endParaRPr lang="zh-CN" altLang="en-US"/>
        </a:p>
      </dgm:t>
    </dgm:pt>
    <dgm:pt modelId="{0B520954-CE68-4A99-98CE-88BFB936DF09}" type="pres">
      <dgm:prSet presAssocID="{44381EDB-E1BB-478B-88BB-A2E08E65042A}" presName="Name0" presStyleCnt="0">
        <dgm:presLayoutVars>
          <dgm:dir/>
          <dgm:animLvl val="lvl"/>
          <dgm:resizeHandles val="exact"/>
        </dgm:presLayoutVars>
      </dgm:prSet>
      <dgm:spPr/>
    </dgm:pt>
    <dgm:pt modelId="{0E35397F-A100-4973-87E7-0AC24F1DA8E3}" type="pres">
      <dgm:prSet presAssocID="{7BF3B3E2-B09B-428A-B9C2-E299CC37FCA4}" presName="composite" presStyleCnt="0"/>
      <dgm:spPr/>
    </dgm:pt>
    <dgm:pt modelId="{DF4511B1-6F78-4647-B029-72234430B849}" type="pres">
      <dgm:prSet presAssocID="{7BF3B3E2-B09B-428A-B9C2-E299CC37FCA4}" presName="parTx" presStyleLbl="alignNode1" presStyleIdx="0" presStyleCnt="1" custScaleY="73925" custLinFactNeighborY="-5018">
        <dgm:presLayoutVars>
          <dgm:chMax val="0"/>
          <dgm:chPref val="0"/>
          <dgm:bulletEnabled val="1"/>
        </dgm:presLayoutVars>
      </dgm:prSet>
      <dgm:spPr/>
    </dgm:pt>
    <dgm:pt modelId="{476D51DB-08B3-4771-8860-DB9A417A6FA4}" type="pres">
      <dgm:prSet presAssocID="{7BF3B3E2-B09B-428A-B9C2-E299CC37FCA4}" presName="desTx" presStyleLbl="alignAccFollowNode1" presStyleIdx="0" presStyleCnt="1" custScaleY="112541" custLinFactNeighborY="6507">
        <dgm:presLayoutVars>
          <dgm:bulletEnabled val="1"/>
        </dgm:presLayoutVars>
      </dgm:prSet>
      <dgm:spPr/>
    </dgm:pt>
  </dgm:ptLst>
  <dgm:cxnLst>
    <dgm:cxn modelId="{2A326802-2342-4F8E-B562-AA1BD6B80116}" srcId="{7BF3B3E2-B09B-428A-B9C2-E299CC37FCA4}" destId="{EE838CDE-E38D-4105-9FA0-595F814BD5F0}" srcOrd="0" destOrd="0" parTransId="{D1C3C093-0673-41B1-88A1-231EDD186CD0}" sibTransId="{1CB73DB0-B01B-46A1-9670-9901271A9C81}"/>
    <dgm:cxn modelId="{DA105214-2D0F-4F78-9B31-3822D6EAF268}" type="presOf" srcId="{EE838CDE-E38D-4105-9FA0-595F814BD5F0}" destId="{476D51DB-08B3-4771-8860-DB9A417A6FA4}" srcOrd="0" destOrd="0" presId="urn:microsoft.com/office/officeart/2005/8/layout/hList1"/>
    <dgm:cxn modelId="{6B2F5721-829F-4F28-A444-3F07E2C0E381}" type="presOf" srcId="{7944E891-3A76-44BE-9F26-C0D299DE7EEC}" destId="{476D51DB-08B3-4771-8860-DB9A417A6FA4}" srcOrd="0" destOrd="3" presId="urn:microsoft.com/office/officeart/2005/8/layout/hList1"/>
    <dgm:cxn modelId="{5A5E9021-DC70-4960-AB19-30BA46966FD3}" type="presOf" srcId="{7A554DCA-59B2-4B57-A2BD-0B2239588A32}" destId="{476D51DB-08B3-4771-8860-DB9A417A6FA4}" srcOrd="0" destOrd="1" presId="urn:microsoft.com/office/officeart/2005/8/layout/hList1"/>
    <dgm:cxn modelId="{6E1C964A-A98E-4910-8AAC-922185D2BCDA}" srcId="{7BF3B3E2-B09B-428A-B9C2-E299CC37FCA4}" destId="{7A554DCA-59B2-4B57-A2BD-0B2239588A32}" srcOrd="1" destOrd="0" parTransId="{565AD272-039E-43B2-A82C-7CB33FE4CE3B}" sibTransId="{E5A73DB9-0C11-4E8C-8EC2-37011EEC7246}"/>
    <dgm:cxn modelId="{F3D1766B-DEFE-4F35-A514-BF09FD254AF4}" type="presOf" srcId="{44381EDB-E1BB-478B-88BB-A2E08E65042A}" destId="{0B520954-CE68-4A99-98CE-88BFB936DF09}" srcOrd="0" destOrd="0" presId="urn:microsoft.com/office/officeart/2005/8/layout/hList1"/>
    <dgm:cxn modelId="{09375853-94BA-4C9C-B7C4-83570696FE1D}" srcId="{44381EDB-E1BB-478B-88BB-A2E08E65042A}" destId="{7BF3B3E2-B09B-428A-B9C2-E299CC37FCA4}" srcOrd="0" destOrd="0" parTransId="{5D915F42-B4CA-4365-83DC-7C7C7C348565}" sibTransId="{EDE33C78-3AD7-4567-9728-D8F400E47485}"/>
    <dgm:cxn modelId="{839C508F-40E0-4C5F-86D2-5A41934CFC6C}" type="presOf" srcId="{F2FD4E5D-2B23-4265-8E85-42963A3587CF}" destId="{476D51DB-08B3-4771-8860-DB9A417A6FA4}" srcOrd="0" destOrd="2" presId="urn:microsoft.com/office/officeart/2005/8/layout/hList1"/>
    <dgm:cxn modelId="{7ADB35AC-6FCD-4981-A4E8-04EF6CF0D2C1}" srcId="{7BF3B3E2-B09B-428A-B9C2-E299CC37FCA4}" destId="{7944E891-3A76-44BE-9F26-C0D299DE7EEC}" srcOrd="3" destOrd="0" parTransId="{BAA7D65D-DB98-4354-9833-DA07FC7FD6DA}" sibTransId="{800E18CA-D202-4924-83F6-A2073C2432E4}"/>
    <dgm:cxn modelId="{DEB752B1-858B-46AC-8FB9-B79D7FDD84DC}" type="presOf" srcId="{7BF3B3E2-B09B-428A-B9C2-E299CC37FCA4}" destId="{DF4511B1-6F78-4647-B029-72234430B849}" srcOrd="0" destOrd="0" presId="urn:microsoft.com/office/officeart/2005/8/layout/hList1"/>
    <dgm:cxn modelId="{82FE63DA-E271-4623-871D-7FDED80E5733}" srcId="{7BF3B3E2-B09B-428A-B9C2-E299CC37FCA4}" destId="{F2FD4E5D-2B23-4265-8E85-42963A3587CF}" srcOrd="2" destOrd="0" parTransId="{4F444431-91AA-4F03-AAAD-D334A1D48110}" sibTransId="{C60AC7BD-741B-47EE-8ABF-0710179879B0}"/>
    <dgm:cxn modelId="{29D74E19-5E7C-4D2B-8428-2F1FEA1D8A46}" type="presParOf" srcId="{0B520954-CE68-4A99-98CE-88BFB936DF09}" destId="{0E35397F-A100-4973-87E7-0AC24F1DA8E3}" srcOrd="0" destOrd="0" presId="urn:microsoft.com/office/officeart/2005/8/layout/hList1"/>
    <dgm:cxn modelId="{E6234B04-67B7-4EB8-8DA5-E610A4F0C294}" type="presParOf" srcId="{0E35397F-A100-4973-87E7-0AC24F1DA8E3}" destId="{DF4511B1-6F78-4647-B029-72234430B849}" srcOrd="0" destOrd="0" presId="urn:microsoft.com/office/officeart/2005/8/layout/hList1"/>
    <dgm:cxn modelId="{3DFAD6B4-D85F-41A1-9B59-2A5A13388889}" type="presParOf" srcId="{0E35397F-A100-4973-87E7-0AC24F1DA8E3}" destId="{476D51DB-08B3-4771-8860-DB9A417A6FA4}" srcOrd="1" destOrd="0" presId="urn:microsoft.com/office/officeart/2005/8/layout/hList1"/>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4381EDB-E1BB-478B-88BB-A2E08E65042A}"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7BF3B3E2-B09B-428A-B9C2-E299CC37FCA4}">
      <dgm:prSet custT="1"/>
      <dgm:spPr>
        <a:solidFill>
          <a:schemeClr val="tx1"/>
        </a:solidFill>
        <a:effectLst>
          <a:softEdge rad="12700"/>
        </a:effectLst>
      </dgm:spPr>
      <dgm:t>
        <a:bodyPr anchor="t"/>
        <a:lstStyle/>
        <a:p>
          <a:r>
            <a:rPr lang="zh-CN" altLang="en-US" sz="1800" b="1" dirty="0">
              <a:latin typeface="Microsoft YaHei" panose="020B0503020204020204" pitchFamily="34" charset="-122"/>
              <a:ea typeface="Microsoft YaHei" panose="020B0503020204020204" pitchFamily="34" charset="-122"/>
            </a:rPr>
            <a:t>快速索引</a:t>
          </a:r>
          <a:br>
            <a:rPr lang="en-US" sz="1600" b="0" dirty="0"/>
          </a:br>
          <a:endParaRPr lang="zh-CN" sz="1600" dirty="0"/>
        </a:p>
      </dgm:t>
    </dgm:pt>
    <dgm:pt modelId="{5D915F42-B4CA-4365-83DC-7C7C7C348565}" type="parTrans" cxnId="{09375853-94BA-4C9C-B7C4-83570696FE1D}">
      <dgm:prSet/>
      <dgm:spPr/>
      <dgm:t>
        <a:bodyPr/>
        <a:lstStyle/>
        <a:p>
          <a:endParaRPr lang="zh-CN" altLang="en-US"/>
        </a:p>
      </dgm:t>
    </dgm:pt>
    <dgm:pt modelId="{EDE33C78-3AD7-4567-9728-D8F400E47485}" type="sibTrans" cxnId="{09375853-94BA-4C9C-B7C4-83570696FE1D}">
      <dgm:prSet/>
      <dgm:spPr/>
      <dgm:t>
        <a:bodyPr/>
        <a:lstStyle/>
        <a:p>
          <a:endParaRPr lang="zh-CN" altLang="en-US"/>
        </a:p>
      </dgm:t>
    </dgm:pt>
    <dgm:pt modelId="{EE838CDE-E38D-4105-9FA0-595F814BD5F0}">
      <dgm:prSet custT="1"/>
      <dgm:spPr>
        <a:effectLst>
          <a:softEdge rad="12700"/>
        </a:effectLst>
      </dgm:spPr>
      <dgm:t>
        <a:bodyPr/>
        <a:lstStyle/>
        <a:p>
          <a:r>
            <a:rPr lang="zh-CN" altLang="en-US" sz="1800" dirty="0">
              <a:latin typeface="Microsoft YaHei UI Light" panose="020B0502040204020203" pitchFamily="34" charset="-122"/>
              <a:ea typeface="Microsoft YaHei UI Light" panose="020B0502040204020203" pitchFamily="34" charset="-122"/>
            </a:rPr>
            <a:t>据文档类型、部门、等清晰的群组划分，管理更轻松</a:t>
          </a:r>
        </a:p>
      </dgm:t>
    </dgm:pt>
    <dgm:pt modelId="{D1C3C093-0673-41B1-88A1-231EDD186CD0}" type="parTrans" cxnId="{2A326802-2342-4F8E-B562-AA1BD6B80116}">
      <dgm:prSet/>
      <dgm:spPr/>
      <dgm:t>
        <a:bodyPr/>
        <a:lstStyle/>
        <a:p>
          <a:endParaRPr lang="zh-CN" altLang="en-US"/>
        </a:p>
      </dgm:t>
    </dgm:pt>
    <dgm:pt modelId="{1CB73DB0-B01B-46A1-9670-9901271A9C81}" type="sibTrans" cxnId="{2A326802-2342-4F8E-B562-AA1BD6B80116}">
      <dgm:prSet/>
      <dgm:spPr/>
      <dgm:t>
        <a:bodyPr/>
        <a:lstStyle/>
        <a:p>
          <a:endParaRPr lang="zh-CN" altLang="en-US"/>
        </a:p>
      </dgm:t>
    </dgm:pt>
    <dgm:pt modelId="{60D729D5-95D2-4E8D-B82B-6A7B646D2330}">
      <dgm:prSet custT="1"/>
      <dgm:spPr>
        <a:effectLst>
          <a:softEdge rad="12700"/>
        </a:effectLst>
      </dgm:spPr>
      <dgm:t>
        <a:bodyPr/>
        <a:lstStyle/>
        <a:p>
          <a:r>
            <a:rPr lang="zh-CN" altLang="en-US" sz="1800" dirty="0">
              <a:latin typeface="Microsoft YaHei UI Light" panose="020B0502040204020203" pitchFamily="34" charset="-122"/>
              <a:ea typeface="Microsoft YaHei UI Light" panose="020B0502040204020203" pitchFamily="34" charset="-122"/>
            </a:rPr>
            <a:t>支持按照部门等快速定位，模糊检索</a:t>
          </a:r>
        </a:p>
      </dgm:t>
    </dgm:pt>
    <dgm:pt modelId="{BA6E69F4-A806-475E-B75B-73838D0151EC}" type="parTrans" cxnId="{46D9246D-FE32-412B-A98E-68D0C78D9389}">
      <dgm:prSet/>
      <dgm:spPr/>
      <dgm:t>
        <a:bodyPr/>
        <a:lstStyle/>
        <a:p>
          <a:endParaRPr lang="zh-CN" altLang="en-US"/>
        </a:p>
      </dgm:t>
    </dgm:pt>
    <dgm:pt modelId="{F4AB4404-0928-4392-8BED-5F2C6B3BAA92}" type="sibTrans" cxnId="{46D9246D-FE32-412B-A98E-68D0C78D9389}">
      <dgm:prSet/>
      <dgm:spPr/>
      <dgm:t>
        <a:bodyPr/>
        <a:lstStyle/>
        <a:p>
          <a:endParaRPr lang="zh-CN" altLang="en-US"/>
        </a:p>
      </dgm:t>
    </dgm:pt>
    <dgm:pt modelId="{0B520954-CE68-4A99-98CE-88BFB936DF09}" type="pres">
      <dgm:prSet presAssocID="{44381EDB-E1BB-478B-88BB-A2E08E65042A}" presName="Name0" presStyleCnt="0">
        <dgm:presLayoutVars>
          <dgm:dir/>
          <dgm:animLvl val="lvl"/>
          <dgm:resizeHandles val="exact"/>
        </dgm:presLayoutVars>
      </dgm:prSet>
      <dgm:spPr/>
    </dgm:pt>
    <dgm:pt modelId="{0E35397F-A100-4973-87E7-0AC24F1DA8E3}" type="pres">
      <dgm:prSet presAssocID="{7BF3B3E2-B09B-428A-B9C2-E299CC37FCA4}" presName="composite" presStyleCnt="0"/>
      <dgm:spPr/>
    </dgm:pt>
    <dgm:pt modelId="{DF4511B1-6F78-4647-B029-72234430B849}" type="pres">
      <dgm:prSet presAssocID="{7BF3B3E2-B09B-428A-B9C2-E299CC37FCA4}" presName="parTx" presStyleLbl="alignNode1" presStyleIdx="0" presStyleCnt="1" custScaleY="87155">
        <dgm:presLayoutVars>
          <dgm:chMax val="0"/>
          <dgm:chPref val="0"/>
          <dgm:bulletEnabled val="1"/>
        </dgm:presLayoutVars>
      </dgm:prSet>
      <dgm:spPr/>
    </dgm:pt>
    <dgm:pt modelId="{476D51DB-08B3-4771-8860-DB9A417A6FA4}" type="pres">
      <dgm:prSet presAssocID="{7BF3B3E2-B09B-428A-B9C2-E299CC37FCA4}" presName="desTx" presStyleLbl="alignAccFollowNode1" presStyleIdx="0" presStyleCnt="1" custScaleY="114577" custLinFactNeighborX="2344" custLinFactNeighborY="5474">
        <dgm:presLayoutVars>
          <dgm:bulletEnabled val="1"/>
        </dgm:presLayoutVars>
      </dgm:prSet>
      <dgm:spPr/>
    </dgm:pt>
  </dgm:ptLst>
  <dgm:cxnLst>
    <dgm:cxn modelId="{2A326802-2342-4F8E-B562-AA1BD6B80116}" srcId="{7BF3B3E2-B09B-428A-B9C2-E299CC37FCA4}" destId="{EE838CDE-E38D-4105-9FA0-595F814BD5F0}" srcOrd="0" destOrd="0" parTransId="{D1C3C093-0673-41B1-88A1-231EDD186CD0}" sibTransId="{1CB73DB0-B01B-46A1-9670-9901271A9C81}"/>
    <dgm:cxn modelId="{DA105214-2D0F-4F78-9B31-3822D6EAF268}" type="presOf" srcId="{EE838CDE-E38D-4105-9FA0-595F814BD5F0}" destId="{476D51DB-08B3-4771-8860-DB9A417A6FA4}" srcOrd="0" destOrd="0" presId="urn:microsoft.com/office/officeart/2005/8/layout/hList1"/>
    <dgm:cxn modelId="{7CE1665B-71D4-42FF-BD82-7504D4A73FC1}" type="presOf" srcId="{60D729D5-95D2-4E8D-B82B-6A7B646D2330}" destId="{476D51DB-08B3-4771-8860-DB9A417A6FA4}" srcOrd="0" destOrd="1" presId="urn:microsoft.com/office/officeart/2005/8/layout/hList1"/>
    <dgm:cxn modelId="{F3D1766B-DEFE-4F35-A514-BF09FD254AF4}" type="presOf" srcId="{44381EDB-E1BB-478B-88BB-A2E08E65042A}" destId="{0B520954-CE68-4A99-98CE-88BFB936DF09}" srcOrd="0" destOrd="0" presId="urn:microsoft.com/office/officeart/2005/8/layout/hList1"/>
    <dgm:cxn modelId="{46D9246D-FE32-412B-A98E-68D0C78D9389}" srcId="{7BF3B3E2-B09B-428A-B9C2-E299CC37FCA4}" destId="{60D729D5-95D2-4E8D-B82B-6A7B646D2330}" srcOrd="1" destOrd="0" parTransId="{BA6E69F4-A806-475E-B75B-73838D0151EC}" sibTransId="{F4AB4404-0928-4392-8BED-5F2C6B3BAA92}"/>
    <dgm:cxn modelId="{09375853-94BA-4C9C-B7C4-83570696FE1D}" srcId="{44381EDB-E1BB-478B-88BB-A2E08E65042A}" destId="{7BF3B3E2-B09B-428A-B9C2-E299CC37FCA4}" srcOrd="0" destOrd="0" parTransId="{5D915F42-B4CA-4365-83DC-7C7C7C348565}" sibTransId="{EDE33C78-3AD7-4567-9728-D8F400E47485}"/>
    <dgm:cxn modelId="{DEB752B1-858B-46AC-8FB9-B79D7FDD84DC}" type="presOf" srcId="{7BF3B3E2-B09B-428A-B9C2-E299CC37FCA4}" destId="{DF4511B1-6F78-4647-B029-72234430B849}" srcOrd="0" destOrd="0" presId="urn:microsoft.com/office/officeart/2005/8/layout/hList1"/>
    <dgm:cxn modelId="{29D74E19-5E7C-4D2B-8428-2F1FEA1D8A46}" type="presParOf" srcId="{0B520954-CE68-4A99-98CE-88BFB936DF09}" destId="{0E35397F-A100-4973-87E7-0AC24F1DA8E3}" srcOrd="0" destOrd="0" presId="urn:microsoft.com/office/officeart/2005/8/layout/hList1"/>
    <dgm:cxn modelId="{E6234B04-67B7-4EB8-8DA5-E610A4F0C294}" type="presParOf" srcId="{0E35397F-A100-4973-87E7-0AC24F1DA8E3}" destId="{DF4511B1-6F78-4647-B029-72234430B849}" srcOrd="0" destOrd="0" presId="urn:microsoft.com/office/officeart/2005/8/layout/hList1"/>
    <dgm:cxn modelId="{3DFAD6B4-D85F-41A1-9B59-2A5A13388889}" type="presParOf" srcId="{0E35397F-A100-4973-87E7-0AC24F1DA8E3}" destId="{476D51DB-08B3-4771-8860-DB9A417A6FA4}" srcOrd="1" destOrd="0" presId="urn:microsoft.com/office/officeart/2005/8/layout/hList1"/>
  </dgm:cxnLst>
  <dgm:bg/>
  <dgm:whole/>
  <dgm:extLst>
    <a:ext uri="http://schemas.microsoft.com/office/drawing/2008/diagram">
      <dsp:dataModelExt xmlns:dsp="http://schemas.microsoft.com/office/drawing/2008/diagram" relId="rId1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4381EDB-E1BB-478B-88BB-A2E08E65042A}"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7BF3B3E2-B09B-428A-B9C2-E299CC37FCA4}">
      <dgm:prSet custT="1"/>
      <dgm:spPr>
        <a:solidFill>
          <a:schemeClr val="tx1"/>
        </a:solidFill>
        <a:effectLst>
          <a:softEdge rad="12700"/>
        </a:effectLst>
      </dgm:spPr>
      <dgm:t>
        <a:bodyPr anchor="t"/>
        <a:lstStyle/>
        <a:p>
          <a:r>
            <a:rPr lang="zh-CN" altLang="en-US" sz="1800" b="1" dirty="0">
              <a:latin typeface="Microsoft YaHei" panose="020B0503020204020204" pitchFamily="34" charset="-122"/>
              <a:ea typeface="Microsoft YaHei" panose="020B0503020204020204" pitchFamily="34" charset="-122"/>
            </a:rPr>
            <a:t>协同编辑</a:t>
          </a:r>
          <a:br>
            <a:rPr lang="en-US" sz="1600" b="0" dirty="0"/>
          </a:br>
          <a:endParaRPr lang="zh-CN" sz="1600" dirty="0"/>
        </a:p>
      </dgm:t>
    </dgm:pt>
    <dgm:pt modelId="{5D915F42-B4CA-4365-83DC-7C7C7C348565}" type="parTrans" cxnId="{09375853-94BA-4C9C-B7C4-83570696FE1D}">
      <dgm:prSet/>
      <dgm:spPr/>
      <dgm:t>
        <a:bodyPr/>
        <a:lstStyle/>
        <a:p>
          <a:endParaRPr lang="zh-CN" altLang="en-US"/>
        </a:p>
      </dgm:t>
    </dgm:pt>
    <dgm:pt modelId="{EDE33C78-3AD7-4567-9728-D8F400E47485}" type="sibTrans" cxnId="{09375853-94BA-4C9C-B7C4-83570696FE1D}">
      <dgm:prSet/>
      <dgm:spPr/>
      <dgm:t>
        <a:bodyPr/>
        <a:lstStyle/>
        <a:p>
          <a:endParaRPr lang="zh-CN" altLang="en-US"/>
        </a:p>
      </dgm:t>
    </dgm:pt>
    <dgm:pt modelId="{EE838CDE-E38D-4105-9FA0-595F814BD5F0}">
      <dgm:prSet custT="1"/>
      <dgm:spPr>
        <a:effectLst>
          <a:softEdge rad="12700"/>
        </a:effectLst>
      </dgm:spPr>
      <dgm:t>
        <a:bodyPr/>
        <a:lstStyle/>
        <a:p>
          <a:r>
            <a:rPr lang="zh-CN" altLang="en-US" sz="1800" dirty="0">
              <a:latin typeface="Microsoft YaHei UI Light" panose="020B0502040204020203" pitchFamily="34" charset="-122"/>
              <a:ea typeface="Microsoft YaHei UI Light" panose="020B0502040204020203" pitchFamily="34" charset="-122"/>
            </a:rPr>
            <a:t>上传简单，直接拖文件即可</a:t>
          </a:r>
        </a:p>
      </dgm:t>
    </dgm:pt>
    <dgm:pt modelId="{D1C3C093-0673-41B1-88A1-231EDD186CD0}" type="parTrans" cxnId="{2A326802-2342-4F8E-B562-AA1BD6B80116}">
      <dgm:prSet/>
      <dgm:spPr/>
      <dgm:t>
        <a:bodyPr/>
        <a:lstStyle/>
        <a:p>
          <a:endParaRPr lang="zh-CN" altLang="en-US"/>
        </a:p>
      </dgm:t>
    </dgm:pt>
    <dgm:pt modelId="{1CB73DB0-B01B-46A1-9670-9901271A9C81}" type="sibTrans" cxnId="{2A326802-2342-4F8E-B562-AA1BD6B80116}">
      <dgm:prSet/>
      <dgm:spPr/>
      <dgm:t>
        <a:bodyPr/>
        <a:lstStyle/>
        <a:p>
          <a:endParaRPr lang="zh-CN" altLang="en-US"/>
        </a:p>
      </dgm:t>
    </dgm:pt>
    <dgm:pt modelId="{2985DB58-8A62-405A-B80A-86A9748958CD}">
      <dgm:prSet custT="1"/>
      <dgm:spPr>
        <a:effectLst>
          <a:softEdge rad="12700"/>
        </a:effectLst>
      </dgm:spPr>
      <dgm:t>
        <a:bodyPr/>
        <a:lstStyle/>
        <a:p>
          <a:r>
            <a:rPr lang="zh-CN" altLang="en-US" sz="1800" dirty="0">
              <a:latin typeface="Microsoft YaHei UI Light" panose="020B0502040204020203" pitchFamily="34" charset="-122"/>
              <a:ea typeface="Microsoft YaHei UI Light" panose="020B0502040204020203" pitchFamily="34" charset="-122"/>
            </a:rPr>
            <a:t>在线协同编辑，日志记录用户操作</a:t>
          </a:r>
        </a:p>
      </dgm:t>
    </dgm:pt>
    <dgm:pt modelId="{609B4BAB-7057-46F0-82DB-21F03A800FE6}" type="sibTrans" cxnId="{95C5CF51-BB64-4C8E-B4D7-0036A7E620F7}">
      <dgm:prSet/>
      <dgm:spPr/>
      <dgm:t>
        <a:bodyPr/>
        <a:lstStyle/>
        <a:p>
          <a:endParaRPr lang="zh-CN" altLang="en-US"/>
        </a:p>
      </dgm:t>
    </dgm:pt>
    <dgm:pt modelId="{21C0A5D1-4708-4D39-8674-F40E0ACA8000}" type="parTrans" cxnId="{95C5CF51-BB64-4C8E-B4D7-0036A7E620F7}">
      <dgm:prSet/>
      <dgm:spPr/>
      <dgm:t>
        <a:bodyPr/>
        <a:lstStyle/>
        <a:p>
          <a:endParaRPr lang="zh-CN" altLang="en-US"/>
        </a:p>
      </dgm:t>
    </dgm:pt>
    <dgm:pt modelId="{0B520954-CE68-4A99-98CE-88BFB936DF09}" type="pres">
      <dgm:prSet presAssocID="{44381EDB-E1BB-478B-88BB-A2E08E65042A}" presName="Name0" presStyleCnt="0">
        <dgm:presLayoutVars>
          <dgm:dir/>
          <dgm:animLvl val="lvl"/>
          <dgm:resizeHandles val="exact"/>
        </dgm:presLayoutVars>
      </dgm:prSet>
      <dgm:spPr/>
    </dgm:pt>
    <dgm:pt modelId="{0E35397F-A100-4973-87E7-0AC24F1DA8E3}" type="pres">
      <dgm:prSet presAssocID="{7BF3B3E2-B09B-428A-B9C2-E299CC37FCA4}" presName="composite" presStyleCnt="0"/>
      <dgm:spPr/>
    </dgm:pt>
    <dgm:pt modelId="{DF4511B1-6F78-4647-B029-72234430B849}" type="pres">
      <dgm:prSet presAssocID="{7BF3B3E2-B09B-428A-B9C2-E299CC37FCA4}" presName="parTx" presStyleLbl="alignNode1" presStyleIdx="0" presStyleCnt="1" custScaleY="87155">
        <dgm:presLayoutVars>
          <dgm:chMax val="0"/>
          <dgm:chPref val="0"/>
          <dgm:bulletEnabled val="1"/>
        </dgm:presLayoutVars>
      </dgm:prSet>
      <dgm:spPr/>
    </dgm:pt>
    <dgm:pt modelId="{476D51DB-08B3-4771-8860-DB9A417A6FA4}" type="pres">
      <dgm:prSet presAssocID="{7BF3B3E2-B09B-428A-B9C2-E299CC37FCA4}" presName="desTx" presStyleLbl="alignAccFollowNode1" presStyleIdx="0" presStyleCnt="1" custScaleY="114577" custLinFactNeighborX="2344" custLinFactNeighborY="5474">
        <dgm:presLayoutVars>
          <dgm:bulletEnabled val="1"/>
        </dgm:presLayoutVars>
      </dgm:prSet>
      <dgm:spPr/>
    </dgm:pt>
  </dgm:ptLst>
  <dgm:cxnLst>
    <dgm:cxn modelId="{2A326802-2342-4F8E-B562-AA1BD6B80116}" srcId="{7BF3B3E2-B09B-428A-B9C2-E299CC37FCA4}" destId="{EE838CDE-E38D-4105-9FA0-595F814BD5F0}" srcOrd="0" destOrd="0" parTransId="{D1C3C093-0673-41B1-88A1-231EDD186CD0}" sibTransId="{1CB73DB0-B01B-46A1-9670-9901271A9C81}"/>
    <dgm:cxn modelId="{DA105214-2D0F-4F78-9B31-3822D6EAF268}" type="presOf" srcId="{EE838CDE-E38D-4105-9FA0-595F814BD5F0}" destId="{476D51DB-08B3-4771-8860-DB9A417A6FA4}" srcOrd="0" destOrd="0" presId="urn:microsoft.com/office/officeart/2005/8/layout/hList1"/>
    <dgm:cxn modelId="{C6D9D769-8F33-4D16-B17B-BA6FDDA60C40}" type="presOf" srcId="{2985DB58-8A62-405A-B80A-86A9748958CD}" destId="{476D51DB-08B3-4771-8860-DB9A417A6FA4}" srcOrd="0" destOrd="1" presId="urn:microsoft.com/office/officeart/2005/8/layout/hList1"/>
    <dgm:cxn modelId="{F3D1766B-DEFE-4F35-A514-BF09FD254AF4}" type="presOf" srcId="{44381EDB-E1BB-478B-88BB-A2E08E65042A}" destId="{0B520954-CE68-4A99-98CE-88BFB936DF09}" srcOrd="0" destOrd="0" presId="urn:microsoft.com/office/officeart/2005/8/layout/hList1"/>
    <dgm:cxn modelId="{95C5CF51-BB64-4C8E-B4D7-0036A7E620F7}" srcId="{7BF3B3E2-B09B-428A-B9C2-E299CC37FCA4}" destId="{2985DB58-8A62-405A-B80A-86A9748958CD}" srcOrd="1" destOrd="0" parTransId="{21C0A5D1-4708-4D39-8674-F40E0ACA8000}" sibTransId="{609B4BAB-7057-46F0-82DB-21F03A800FE6}"/>
    <dgm:cxn modelId="{09375853-94BA-4C9C-B7C4-83570696FE1D}" srcId="{44381EDB-E1BB-478B-88BB-A2E08E65042A}" destId="{7BF3B3E2-B09B-428A-B9C2-E299CC37FCA4}" srcOrd="0" destOrd="0" parTransId="{5D915F42-B4CA-4365-83DC-7C7C7C348565}" sibTransId="{EDE33C78-3AD7-4567-9728-D8F400E47485}"/>
    <dgm:cxn modelId="{DEB752B1-858B-46AC-8FB9-B79D7FDD84DC}" type="presOf" srcId="{7BF3B3E2-B09B-428A-B9C2-E299CC37FCA4}" destId="{DF4511B1-6F78-4647-B029-72234430B849}" srcOrd="0" destOrd="0" presId="urn:microsoft.com/office/officeart/2005/8/layout/hList1"/>
    <dgm:cxn modelId="{29D74E19-5E7C-4D2B-8428-2F1FEA1D8A46}" type="presParOf" srcId="{0B520954-CE68-4A99-98CE-88BFB936DF09}" destId="{0E35397F-A100-4973-87E7-0AC24F1DA8E3}" srcOrd="0" destOrd="0" presId="urn:microsoft.com/office/officeart/2005/8/layout/hList1"/>
    <dgm:cxn modelId="{E6234B04-67B7-4EB8-8DA5-E610A4F0C294}" type="presParOf" srcId="{0E35397F-A100-4973-87E7-0AC24F1DA8E3}" destId="{DF4511B1-6F78-4647-B029-72234430B849}" srcOrd="0" destOrd="0" presId="urn:microsoft.com/office/officeart/2005/8/layout/hList1"/>
    <dgm:cxn modelId="{3DFAD6B4-D85F-41A1-9B59-2A5A13388889}" type="presParOf" srcId="{0E35397F-A100-4973-87E7-0AC24F1DA8E3}" destId="{476D51DB-08B3-4771-8860-DB9A417A6FA4}" srcOrd="1" destOrd="0" presId="urn:microsoft.com/office/officeart/2005/8/layout/hList1"/>
  </dgm:cxnLst>
  <dgm:bg/>
  <dgm:whole/>
  <dgm:extLst>
    <a:ext uri="http://schemas.microsoft.com/office/drawing/2008/diagram">
      <dsp:dataModelExt xmlns:dsp="http://schemas.microsoft.com/office/drawing/2008/diagram" relId="rId24"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4511B1-6F78-4647-B029-72234430B849}">
      <dsp:nvSpPr>
        <dsp:cNvPr id="0" name=""/>
        <dsp:cNvSpPr/>
      </dsp:nvSpPr>
      <dsp:spPr>
        <a:xfrm>
          <a:off x="0" y="149541"/>
          <a:ext cx="2348259" cy="621846"/>
        </a:xfrm>
        <a:prstGeom prst="rect">
          <a:avLst/>
        </a:prstGeom>
        <a:solidFill>
          <a:schemeClr val="tx1">
            <a:lumMod val="85000"/>
            <a:lumOff val="15000"/>
          </a:schemeClr>
        </a:solidFill>
        <a:ln w="15875" cap="rnd" cmpd="sng" algn="ctr">
          <a:solidFill>
            <a:schemeClr val="accent1">
              <a:hueOff val="0"/>
              <a:satOff val="0"/>
              <a:lumOff val="0"/>
              <a:alphaOff val="0"/>
            </a:schemeClr>
          </a:solidFill>
          <a:prstDash val="solid"/>
        </a:ln>
        <a:effectLst>
          <a:softEdge rad="12700"/>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t" anchorCtr="0">
          <a:noAutofit/>
        </a:bodyPr>
        <a:lstStyle/>
        <a:p>
          <a:pPr marL="0" lvl="0" indent="0" algn="ctr" defTabSz="800100">
            <a:lnSpc>
              <a:spcPct val="90000"/>
            </a:lnSpc>
            <a:spcBef>
              <a:spcPct val="0"/>
            </a:spcBef>
            <a:spcAft>
              <a:spcPct val="35000"/>
            </a:spcAft>
            <a:buNone/>
          </a:pPr>
          <a:r>
            <a:rPr lang="zh-CN" altLang="en-US" sz="1800" b="1" kern="1200" dirty="0">
              <a:latin typeface="Microsoft YaHei" panose="020B0503020204020204" pitchFamily="34" charset="-122"/>
              <a:ea typeface="Microsoft YaHei" panose="020B0503020204020204" pitchFamily="34" charset="-122"/>
            </a:rPr>
            <a:t>加密存储与共享</a:t>
          </a:r>
          <a:br>
            <a:rPr lang="en-US" sz="1600" b="0" kern="1200" dirty="0"/>
          </a:br>
          <a:endParaRPr lang="zh-CN" sz="1600" kern="1200" dirty="0"/>
        </a:p>
      </dsp:txBody>
      <dsp:txXfrm>
        <a:off x="0" y="149541"/>
        <a:ext cx="2348259" cy="621846"/>
      </dsp:txXfrm>
    </dsp:sp>
    <dsp:sp modelId="{476D51DB-08B3-4771-8860-DB9A417A6FA4}">
      <dsp:nvSpPr>
        <dsp:cNvPr id="0" name=""/>
        <dsp:cNvSpPr/>
      </dsp:nvSpPr>
      <dsp:spPr>
        <a:xfrm>
          <a:off x="0" y="758681"/>
          <a:ext cx="2348259" cy="3270944"/>
        </a:xfrm>
        <a:prstGeom prst="rect">
          <a:avLst/>
        </a:prstGeom>
        <a:solidFill>
          <a:schemeClr val="accent1">
            <a:alpha val="90000"/>
            <a:tint val="40000"/>
            <a:hueOff val="0"/>
            <a:satOff val="0"/>
            <a:lumOff val="0"/>
            <a:alphaOff val="0"/>
          </a:schemeClr>
        </a:solidFill>
        <a:ln w="15875" cap="rnd" cmpd="sng" algn="ctr">
          <a:solidFill>
            <a:schemeClr val="accent1">
              <a:alpha val="90000"/>
              <a:tint val="40000"/>
              <a:hueOff val="0"/>
              <a:satOff val="0"/>
              <a:lumOff val="0"/>
              <a:alphaOff val="0"/>
            </a:schemeClr>
          </a:solidFill>
          <a:prstDash val="solid"/>
        </a:ln>
        <a:effectLst>
          <a:softEdge rad="12700"/>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a:solidFill>
                <a:schemeClr val="tx1"/>
              </a:solidFill>
              <a:latin typeface="Microsoft YaHei UI Light" panose="020B0502040204020203" pitchFamily="34" charset="-122"/>
              <a:ea typeface="Microsoft YaHei UI Light" panose="020B0502040204020203" pitchFamily="34" charset="-122"/>
            </a:rPr>
            <a:t>文件自动加密集中保存在服务器，安全可靠</a:t>
          </a:r>
        </a:p>
        <a:p>
          <a:pPr marL="171450" lvl="1" indent="-171450" algn="l" defTabSz="800100">
            <a:lnSpc>
              <a:spcPct val="90000"/>
            </a:lnSpc>
            <a:spcBef>
              <a:spcPct val="0"/>
            </a:spcBef>
            <a:spcAft>
              <a:spcPct val="15000"/>
            </a:spcAft>
            <a:buChar char="•"/>
          </a:pPr>
          <a:r>
            <a:rPr lang="zh-CN" altLang="en-US" sz="1800" kern="1200" dirty="0">
              <a:solidFill>
                <a:schemeClr val="tx1"/>
              </a:solidFill>
              <a:latin typeface="Microsoft YaHei UI Light" panose="020B0502040204020203" pitchFamily="34" charset="-122"/>
              <a:ea typeface="Microsoft YaHei UI Light" panose="020B0502040204020203" pitchFamily="34" charset="-122"/>
            </a:rPr>
            <a:t>文件本身及传输过程全部用高强度加密算法加密</a:t>
          </a:r>
        </a:p>
      </dsp:txBody>
      <dsp:txXfrm>
        <a:off x="0" y="758681"/>
        <a:ext cx="2348259" cy="327094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4511B1-6F78-4647-B029-72234430B849}">
      <dsp:nvSpPr>
        <dsp:cNvPr id="0" name=""/>
        <dsp:cNvSpPr/>
      </dsp:nvSpPr>
      <dsp:spPr>
        <a:xfrm>
          <a:off x="0" y="141477"/>
          <a:ext cx="2348259" cy="694380"/>
        </a:xfrm>
        <a:prstGeom prst="rect">
          <a:avLst/>
        </a:prstGeom>
        <a:solidFill>
          <a:schemeClr val="tx1"/>
        </a:solidFill>
        <a:ln w="15875" cap="rnd" cmpd="sng" algn="ctr">
          <a:solidFill>
            <a:schemeClr val="accent1">
              <a:hueOff val="0"/>
              <a:satOff val="0"/>
              <a:lumOff val="0"/>
              <a:alphaOff val="0"/>
            </a:schemeClr>
          </a:solidFill>
          <a:prstDash val="solid"/>
        </a:ln>
        <a:effectLst>
          <a:softEdge rad="12700"/>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t" anchorCtr="0">
          <a:noAutofit/>
        </a:bodyPr>
        <a:lstStyle/>
        <a:p>
          <a:pPr marL="0" lvl="0" indent="0" algn="ctr" defTabSz="800100">
            <a:lnSpc>
              <a:spcPct val="90000"/>
            </a:lnSpc>
            <a:spcBef>
              <a:spcPct val="0"/>
            </a:spcBef>
            <a:spcAft>
              <a:spcPct val="35000"/>
            </a:spcAft>
            <a:buNone/>
          </a:pPr>
          <a:r>
            <a:rPr lang="zh-CN" altLang="en-US" sz="1800" b="1" kern="1200" dirty="0">
              <a:latin typeface="Microsoft YaHei" panose="020B0503020204020204" pitchFamily="34" charset="-122"/>
              <a:ea typeface="Microsoft YaHei" panose="020B0503020204020204" pitchFamily="34" charset="-122"/>
            </a:rPr>
            <a:t>权限控制</a:t>
          </a:r>
          <a:br>
            <a:rPr lang="en-US" sz="1600" b="1" kern="1200" dirty="0"/>
          </a:br>
          <a:endParaRPr lang="zh-CN" sz="1600" b="1" kern="1200" dirty="0"/>
        </a:p>
      </dsp:txBody>
      <dsp:txXfrm>
        <a:off x="0" y="141477"/>
        <a:ext cx="2348259" cy="694380"/>
      </dsp:txXfrm>
    </dsp:sp>
    <dsp:sp modelId="{476D51DB-08B3-4771-8860-DB9A417A6FA4}">
      <dsp:nvSpPr>
        <dsp:cNvPr id="0" name=""/>
        <dsp:cNvSpPr/>
      </dsp:nvSpPr>
      <dsp:spPr>
        <a:xfrm>
          <a:off x="0" y="767377"/>
          <a:ext cx="2348259" cy="3262248"/>
        </a:xfrm>
        <a:prstGeom prst="rect">
          <a:avLst/>
        </a:prstGeom>
        <a:solidFill>
          <a:schemeClr val="accent1">
            <a:alpha val="90000"/>
            <a:tint val="40000"/>
            <a:hueOff val="0"/>
            <a:satOff val="0"/>
            <a:lumOff val="0"/>
            <a:alphaOff val="0"/>
          </a:schemeClr>
        </a:solidFill>
        <a:ln w="15875" cap="rnd" cmpd="sng" algn="ctr">
          <a:solidFill>
            <a:schemeClr val="accent1">
              <a:alpha val="90000"/>
              <a:tint val="40000"/>
              <a:hueOff val="0"/>
              <a:satOff val="0"/>
              <a:lumOff val="0"/>
              <a:alphaOff val="0"/>
            </a:schemeClr>
          </a:solidFill>
          <a:prstDash val="solid"/>
        </a:ln>
        <a:effectLst>
          <a:softEdge rad="12700"/>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a:latin typeface="Microsoft YaHei UI Light" panose="020B0502040204020203" pitchFamily="34" charset="-122"/>
              <a:ea typeface="Microsoft YaHei UI Light" panose="020B0502040204020203" pitchFamily="34" charset="-122"/>
            </a:rPr>
            <a:t>多种权限灵活设置，防泄密</a:t>
          </a:r>
        </a:p>
        <a:p>
          <a:pPr marL="171450" lvl="1" indent="-171450" algn="l" defTabSz="800100">
            <a:lnSpc>
              <a:spcPct val="90000"/>
            </a:lnSpc>
            <a:spcBef>
              <a:spcPct val="0"/>
            </a:spcBef>
            <a:spcAft>
              <a:spcPct val="15000"/>
            </a:spcAft>
            <a:buChar char="•"/>
          </a:pPr>
          <a:r>
            <a:rPr lang="zh-CN" altLang="en-US" sz="1800" kern="1200" dirty="0">
              <a:latin typeface="Microsoft YaHei UI Light" panose="020B0502040204020203" pitchFamily="34" charset="-122"/>
              <a:ea typeface="Microsoft YaHei UI Light" panose="020B0502040204020203" pitchFamily="34" charset="-122"/>
            </a:rPr>
            <a:t>谁能看谁不能看</a:t>
          </a:r>
        </a:p>
        <a:p>
          <a:pPr marL="171450" lvl="1" indent="-171450" algn="l" defTabSz="800100">
            <a:lnSpc>
              <a:spcPct val="90000"/>
            </a:lnSpc>
            <a:spcBef>
              <a:spcPct val="0"/>
            </a:spcBef>
            <a:spcAft>
              <a:spcPct val="15000"/>
            </a:spcAft>
            <a:buChar char="•"/>
          </a:pPr>
          <a:r>
            <a:rPr lang="zh-CN" altLang="en-US" sz="1800" kern="1200" dirty="0">
              <a:latin typeface="Microsoft YaHei UI Light" panose="020B0502040204020203" pitchFamily="34" charset="-122"/>
              <a:ea typeface="Microsoft YaHei UI Light" panose="020B0502040204020203" pitchFamily="34" charset="-122"/>
            </a:rPr>
            <a:t>禁止截屏、禁止打印、禁止拷贝</a:t>
          </a:r>
        </a:p>
        <a:p>
          <a:pPr marL="171450" lvl="1" indent="-171450" algn="l" defTabSz="800100">
            <a:lnSpc>
              <a:spcPct val="90000"/>
            </a:lnSpc>
            <a:spcBef>
              <a:spcPct val="0"/>
            </a:spcBef>
            <a:spcAft>
              <a:spcPct val="15000"/>
            </a:spcAft>
            <a:buChar char="•"/>
          </a:pPr>
          <a:r>
            <a:rPr lang="zh-CN" altLang="en-US" sz="1800" kern="1200" dirty="0">
              <a:latin typeface="Microsoft YaHei UI Light" panose="020B0502040204020203" pitchFamily="34" charset="-122"/>
              <a:ea typeface="Microsoft YaHei UI Light" panose="020B0502040204020203" pitchFamily="34" charset="-122"/>
            </a:rPr>
            <a:t>可查看不可编辑、可编辑不可拷走</a:t>
          </a:r>
        </a:p>
      </dsp:txBody>
      <dsp:txXfrm>
        <a:off x="0" y="767377"/>
        <a:ext cx="2348259" cy="326224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4511B1-6F78-4647-B029-72234430B849}">
      <dsp:nvSpPr>
        <dsp:cNvPr id="0" name=""/>
        <dsp:cNvSpPr/>
      </dsp:nvSpPr>
      <dsp:spPr>
        <a:xfrm>
          <a:off x="0" y="149541"/>
          <a:ext cx="2348259" cy="621846"/>
        </a:xfrm>
        <a:prstGeom prst="rect">
          <a:avLst/>
        </a:prstGeom>
        <a:solidFill>
          <a:schemeClr val="tx1"/>
        </a:solidFill>
        <a:ln w="15875" cap="rnd" cmpd="sng" algn="ctr">
          <a:solidFill>
            <a:schemeClr val="accent1">
              <a:hueOff val="0"/>
              <a:satOff val="0"/>
              <a:lumOff val="0"/>
              <a:alphaOff val="0"/>
            </a:schemeClr>
          </a:solidFill>
          <a:prstDash val="solid"/>
        </a:ln>
        <a:effectLst>
          <a:softEdge rad="12700"/>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t" anchorCtr="0">
          <a:noAutofit/>
        </a:bodyPr>
        <a:lstStyle/>
        <a:p>
          <a:pPr marL="0" lvl="0" indent="0" algn="ctr" defTabSz="800100">
            <a:lnSpc>
              <a:spcPct val="90000"/>
            </a:lnSpc>
            <a:spcBef>
              <a:spcPct val="0"/>
            </a:spcBef>
            <a:spcAft>
              <a:spcPct val="35000"/>
            </a:spcAft>
            <a:buNone/>
          </a:pPr>
          <a:r>
            <a:rPr lang="zh-CN" altLang="en-US" sz="1800" b="1" kern="1200" dirty="0">
              <a:latin typeface="Microsoft YaHei" panose="020B0503020204020204" pitchFamily="34" charset="-122"/>
              <a:ea typeface="Microsoft YaHei" panose="020B0503020204020204" pitchFamily="34" charset="-122"/>
            </a:rPr>
            <a:t>快速索引</a:t>
          </a:r>
          <a:br>
            <a:rPr lang="en-US" sz="1600" b="0" kern="1200" dirty="0"/>
          </a:br>
          <a:endParaRPr lang="zh-CN" sz="1600" kern="1200" dirty="0"/>
        </a:p>
      </dsp:txBody>
      <dsp:txXfrm>
        <a:off x="0" y="149541"/>
        <a:ext cx="2348259" cy="621846"/>
      </dsp:txXfrm>
    </dsp:sp>
    <dsp:sp modelId="{476D51DB-08B3-4771-8860-DB9A417A6FA4}">
      <dsp:nvSpPr>
        <dsp:cNvPr id="0" name=""/>
        <dsp:cNvSpPr/>
      </dsp:nvSpPr>
      <dsp:spPr>
        <a:xfrm>
          <a:off x="0" y="758681"/>
          <a:ext cx="2348259" cy="3270944"/>
        </a:xfrm>
        <a:prstGeom prst="rect">
          <a:avLst/>
        </a:prstGeom>
        <a:solidFill>
          <a:schemeClr val="accent1">
            <a:alpha val="90000"/>
            <a:tint val="40000"/>
            <a:hueOff val="0"/>
            <a:satOff val="0"/>
            <a:lumOff val="0"/>
            <a:alphaOff val="0"/>
          </a:schemeClr>
        </a:solidFill>
        <a:ln w="15875" cap="rnd" cmpd="sng" algn="ctr">
          <a:solidFill>
            <a:schemeClr val="accent1">
              <a:alpha val="90000"/>
              <a:tint val="40000"/>
              <a:hueOff val="0"/>
              <a:satOff val="0"/>
              <a:lumOff val="0"/>
              <a:alphaOff val="0"/>
            </a:schemeClr>
          </a:solidFill>
          <a:prstDash val="solid"/>
        </a:ln>
        <a:effectLst>
          <a:softEdge rad="12700"/>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a:latin typeface="Microsoft YaHei UI Light" panose="020B0502040204020203" pitchFamily="34" charset="-122"/>
              <a:ea typeface="Microsoft YaHei UI Light" panose="020B0502040204020203" pitchFamily="34" charset="-122"/>
            </a:rPr>
            <a:t>据文档类型、部门、等清晰的群组划分，管理更轻松</a:t>
          </a:r>
        </a:p>
        <a:p>
          <a:pPr marL="171450" lvl="1" indent="-171450" algn="l" defTabSz="800100">
            <a:lnSpc>
              <a:spcPct val="90000"/>
            </a:lnSpc>
            <a:spcBef>
              <a:spcPct val="0"/>
            </a:spcBef>
            <a:spcAft>
              <a:spcPct val="15000"/>
            </a:spcAft>
            <a:buChar char="•"/>
          </a:pPr>
          <a:r>
            <a:rPr lang="zh-CN" altLang="en-US" sz="1800" kern="1200" dirty="0">
              <a:latin typeface="Microsoft YaHei UI Light" panose="020B0502040204020203" pitchFamily="34" charset="-122"/>
              <a:ea typeface="Microsoft YaHei UI Light" panose="020B0502040204020203" pitchFamily="34" charset="-122"/>
            </a:rPr>
            <a:t>支持按照部门等快速定位，模糊检索</a:t>
          </a:r>
        </a:p>
      </dsp:txBody>
      <dsp:txXfrm>
        <a:off x="0" y="758681"/>
        <a:ext cx="2348259" cy="327094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4511B1-6F78-4647-B029-72234430B849}">
      <dsp:nvSpPr>
        <dsp:cNvPr id="0" name=""/>
        <dsp:cNvSpPr/>
      </dsp:nvSpPr>
      <dsp:spPr>
        <a:xfrm>
          <a:off x="0" y="149541"/>
          <a:ext cx="2348259" cy="621846"/>
        </a:xfrm>
        <a:prstGeom prst="rect">
          <a:avLst/>
        </a:prstGeom>
        <a:solidFill>
          <a:schemeClr val="tx1"/>
        </a:solidFill>
        <a:ln w="15875" cap="rnd" cmpd="sng" algn="ctr">
          <a:solidFill>
            <a:schemeClr val="accent1">
              <a:hueOff val="0"/>
              <a:satOff val="0"/>
              <a:lumOff val="0"/>
              <a:alphaOff val="0"/>
            </a:schemeClr>
          </a:solidFill>
          <a:prstDash val="solid"/>
        </a:ln>
        <a:effectLst>
          <a:softEdge rad="12700"/>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t" anchorCtr="0">
          <a:noAutofit/>
        </a:bodyPr>
        <a:lstStyle/>
        <a:p>
          <a:pPr marL="0" lvl="0" indent="0" algn="ctr" defTabSz="800100">
            <a:lnSpc>
              <a:spcPct val="90000"/>
            </a:lnSpc>
            <a:spcBef>
              <a:spcPct val="0"/>
            </a:spcBef>
            <a:spcAft>
              <a:spcPct val="35000"/>
            </a:spcAft>
            <a:buNone/>
          </a:pPr>
          <a:r>
            <a:rPr lang="zh-CN" altLang="en-US" sz="1800" b="1" kern="1200" dirty="0">
              <a:latin typeface="Microsoft YaHei" panose="020B0503020204020204" pitchFamily="34" charset="-122"/>
              <a:ea typeface="Microsoft YaHei" panose="020B0503020204020204" pitchFamily="34" charset="-122"/>
            </a:rPr>
            <a:t>协同编辑</a:t>
          </a:r>
          <a:br>
            <a:rPr lang="en-US" sz="1600" b="0" kern="1200" dirty="0"/>
          </a:br>
          <a:endParaRPr lang="zh-CN" sz="1600" kern="1200" dirty="0"/>
        </a:p>
      </dsp:txBody>
      <dsp:txXfrm>
        <a:off x="0" y="149541"/>
        <a:ext cx="2348259" cy="621846"/>
      </dsp:txXfrm>
    </dsp:sp>
    <dsp:sp modelId="{476D51DB-08B3-4771-8860-DB9A417A6FA4}">
      <dsp:nvSpPr>
        <dsp:cNvPr id="0" name=""/>
        <dsp:cNvSpPr/>
      </dsp:nvSpPr>
      <dsp:spPr>
        <a:xfrm>
          <a:off x="0" y="758681"/>
          <a:ext cx="2348259" cy="3270944"/>
        </a:xfrm>
        <a:prstGeom prst="rect">
          <a:avLst/>
        </a:prstGeom>
        <a:solidFill>
          <a:schemeClr val="accent1">
            <a:alpha val="90000"/>
            <a:tint val="40000"/>
            <a:hueOff val="0"/>
            <a:satOff val="0"/>
            <a:lumOff val="0"/>
            <a:alphaOff val="0"/>
          </a:schemeClr>
        </a:solidFill>
        <a:ln w="15875" cap="rnd" cmpd="sng" algn="ctr">
          <a:solidFill>
            <a:schemeClr val="accent1">
              <a:alpha val="90000"/>
              <a:tint val="40000"/>
              <a:hueOff val="0"/>
              <a:satOff val="0"/>
              <a:lumOff val="0"/>
              <a:alphaOff val="0"/>
            </a:schemeClr>
          </a:solidFill>
          <a:prstDash val="solid"/>
        </a:ln>
        <a:effectLst>
          <a:softEdge rad="12700"/>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a:latin typeface="Microsoft YaHei UI Light" panose="020B0502040204020203" pitchFamily="34" charset="-122"/>
              <a:ea typeface="Microsoft YaHei UI Light" panose="020B0502040204020203" pitchFamily="34" charset="-122"/>
            </a:rPr>
            <a:t>上传简单，直接拖文件即可</a:t>
          </a:r>
        </a:p>
        <a:p>
          <a:pPr marL="171450" lvl="1" indent="-171450" algn="l" defTabSz="800100">
            <a:lnSpc>
              <a:spcPct val="90000"/>
            </a:lnSpc>
            <a:spcBef>
              <a:spcPct val="0"/>
            </a:spcBef>
            <a:spcAft>
              <a:spcPct val="15000"/>
            </a:spcAft>
            <a:buChar char="•"/>
          </a:pPr>
          <a:r>
            <a:rPr lang="zh-CN" altLang="en-US" sz="1800" kern="1200" dirty="0">
              <a:latin typeface="Microsoft YaHei UI Light" panose="020B0502040204020203" pitchFamily="34" charset="-122"/>
              <a:ea typeface="Microsoft YaHei UI Light" panose="020B0502040204020203" pitchFamily="34" charset="-122"/>
            </a:rPr>
            <a:t>在线协同编辑，日志记录用户操作</a:t>
          </a:r>
        </a:p>
      </dsp:txBody>
      <dsp:txXfrm>
        <a:off x="0" y="758681"/>
        <a:ext cx="2348259" cy="3270944"/>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520721-0B2C-4EE7-8D08-B9865A684162}" type="datetimeFigureOut">
              <a:rPr lang="zh-CN" altLang="en-US" smtClean="0"/>
              <a:t>2020/7/15</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6A2CD5-20F3-40F7-92E5-C2C571495C72}" type="slidenum">
              <a:rPr lang="zh-CN" altLang="en-US" smtClean="0"/>
              <a:t>‹#›</a:t>
            </a:fld>
            <a:endParaRPr lang="zh-CN" altLang="en-US"/>
          </a:p>
        </p:txBody>
      </p:sp>
    </p:spTree>
    <p:extLst>
      <p:ext uri="{BB962C8B-B14F-4D97-AF65-F5344CB8AC3E}">
        <p14:creationId xmlns:p14="http://schemas.microsoft.com/office/powerpoint/2010/main" val="22479051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096A2CD5-20F3-40F7-92E5-C2C571495C72}" type="slidenum">
              <a:rPr lang="zh-CN" altLang="en-US" smtClean="0"/>
              <a:t>3</a:t>
            </a:fld>
            <a:endParaRPr lang="zh-CN" altLang="en-US"/>
          </a:p>
        </p:txBody>
      </p:sp>
    </p:spTree>
    <p:extLst>
      <p:ext uri="{BB962C8B-B14F-4D97-AF65-F5344CB8AC3E}">
        <p14:creationId xmlns:p14="http://schemas.microsoft.com/office/powerpoint/2010/main" val="33056273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altLang="zh-CN"/>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ltLang="zh-CN"/>
              <a:t>Click to edit Master subtitle style</a:t>
            </a:r>
            <a:endParaRPr lang="en-US" dirty="0"/>
          </a:p>
        </p:txBody>
      </p:sp>
      <p:sp>
        <p:nvSpPr>
          <p:cNvPr id="4" name="Date Placeholder 3"/>
          <p:cNvSpPr>
            <a:spLocks noGrp="1"/>
          </p:cNvSpPr>
          <p:nvPr>
            <p:ph type="dt" sz="half" idx="10"/>
          </p:nvPr>
        </p:nvSpPr>
        <p:spPr/>
        <p:txBody>
          <a:bodyPr/>
          <a:lstStyle/>
          <a:p>
            <a:fld id="{CAE955D2-9BC5-416D-BEA8-E87738BAA0C1}" type="datetimeFigureOut">
              <a:rPr lang="zh-CN" altLang="en-US" smtClean="0"/>
              <a:t>2020/7/15</a:t>
            </a:fld>
            <a:endParaRPr lang="zh-CN" altLang="en-US"/>
          </a:p>
        </p:txBody>
      </p:sp>
      <p:sp>
        <p:nvSpPr>
          <p:cNvPr id="5" name="Footer Placeholder 4"/>
          <p:cNvSpPr>
            <a:spLocks noGrp="1"/>
          </p:cNvSpPr>
          <p:nvPr>
            <p:ph type="ftr" sz="quarter" idx="11"/>
          </p:nvPr>
        </p:nvSpPr>
        <p:spPr>
          <a:xfrm>
            <a:off x="5332412" y="5883275"/>
            <a:ext cx="4324044" cy="365125"/>
          </a:xfrm>
        </p:spPr>
        <p:txBody>
          <a:bodyPr/>
          <a:lstStyle/>
          <a:p>
            <a:endParaRPr lang="zh-CN" altLang="en-US"/>
          </a:p>
        </p:txBody>
      </p:sp>
      <p:sp>
        <p:nvSpPr>
          <p:cNvPr id="6" name="Slide Number Placeholder 5"/>
          <p:cNvSpPr>
            <a:spLocks noGrp="1"/>
          </p:cNvSpPr>
          <p:nvPr>
            <p:ph type="sldNum" sz="quarter" idx="12"/>
          </p:nvPr>
        </p:nvSpPr>
        <p:spPr/>
        <p:txBody>
          <a:bodyPr/>
          <a:lstStyle/>
          <a:p>
            <a:fld id="{514210A5-4396-4182-9BA3-9ADFDB61E68A}" type="slidenum">
              <a:rPr lang="zh-CN" altLang="en-US" smtClean="0"/>
              <a:t>‹#›</a:t>
            </a:fld>
            <a:endParaRPr lang="zh-CN" altLang="en-US"/>
          </a:p>
        </p:txBody>
      </p:sp>
    </p:spTree>
    <p:extLst>
      <p:ext uri="{BB962C8B-B14F-4D97-AF65-F5344CB8AC3E}">
        <p14:creationId xmlns:p14="http://schemas.microsoft.com/office/powerpoint/2010/main" val="41150351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altLang="zh-CN"/>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a:t>Click to edit Master text styles</a:t>
            </a:r>
          </a:p>
        </p:txBody>
      </p:sp>
      <p:sp>
        <p:nvSpPr>
          <p:cNvPr id="5" name="Date Placeholder 4"/>
          <p:cNvSpPr>
            <a:spLocks noGrp="1"/>
          </p:cNvSpPr>
          <p:nvPr>
            <p:ph type="dt" sz="half" idx="10"/>
          </p:nvPr>
        </p:nvSpPr>
        <p:spPr/>
        <p:txBody>
          <a:bodyPr/>
          <a:lstStyle/>
          <a:p>
            <a:fld id="{CAE955D2-9BC5-416D-BEA8-E87738BAA0C1}" type="datetimeFigureOut">
              <a:rPr lang="zh-CN" altLang="en-US" smtClean="0"/>
              <a:t>2020/7/15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14210A5-4396-4182-9BA3-9ADFDB61E68A}" type="slidenum">
              <a:rPr lang="zh-CN" altLang="en-US" smtClean="0"/>
              <a:t>‹#›</a:t>
            </a:fld>
            <a:endParaRPr lang="zh-CN" altLang="en-US"/>
          </a:p>
        </p:txBody>
      </p:sp>
    </p:spTree>
    <p:extLst>
      <p:ext uri="{BB962C8B-B14F-4D97-AF65-F5344CB8AC3E}">
        <p14:creationId xmlns:p14="http://schemas.microsoft.com/office/powerpoint/2010/main" val="10449649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altLang="zh-CN"/>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ltLang="zh-CN"/>
              <a:t>Click to edit Master text styles</a:t>
            </a:r>
          </a:p>
        </p:txBody>
      </p:sp>
      <p:sp>
        <p:nvSpPr>
          <p:cNvPr id="4" name="Date Placeholder 3"/>
          <p:cNvSpPr>
            <a:spLocks noGrp="1"/>
          </p:cNvSpPr>
          <p:nvPr>
            <p:ph type="dt" sz="half" idx="10"/>
          </p:nvPr>
        </p:nvSpPr>
        <p:spPr/>
        <p:txBody>
          <a:bodyPr/>
          <a:lstStyle/>
          <a:p>
            <a:fld id="{CAE955D2-9BC5-416D-BEA8-E87738BAA0C1}" type="datetimeFigureOut">
              <a:rPr lang="zh-CN" altLang="en-US" smtClean="0"/>
              <a:t>2020/7/15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14210A5-4396-4182-9BA3-9ADFDB61E68A}" type="slidenum">
              <a:rPr lang="zh-CN" altLang="en-US" smtClean="0"/>
              <a:t>‹#›</a:t>
            </a:fld>
            <a:endParaRPr lang="zh-CN" altLang="en-US"/>
          </a:p>
        </p:txBody>
      </p:sp>
    </p:spTree>
    <p:extLst>
      <p:ext uri="{BB962C8B-B14F-4D97-AF65-F5344CB8AC3E}">
        <p14:creationId xmlns:p14="http://schemas.microsoft.com/office/powerpoint/2010/main" val="23303751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ltLang="zh-CN"/>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ltLang="zh-CN"/>
              <a:t>Click to 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ltLang="zh-CN"/>
              <a:t>Click to edit Master text styles</a:t>
            </a:r>
          </a:p>
        </p:txBody>
      </p:sp>
      <p:sp>
        <p:nvSpPr>
          <p:cNvPr id="4" name="Date Placeholder 3"/>
          <p:cNvSpPr>
            <a:spLocks noGrp="1"/>
          </p:cNvSpPr>
          <p:nvPr>
            <p:ph type="dt" sz="half" idx="10"/>
          </p:nvPr>
        </p:nvSpPr>
        <p:spPr/>
        <p:txBody>
          <a:bodyPr/>
          <a:lstStyle/>
          <a:p>
            <a:fld id="{CAE955D2-9BC5-416D-BEA8-E87738BAA0C1}" type="datetimeFigureOut">
              <a:rPr lang="zh-CN" altLang="en-US" smtClean="0"/>
              <a:t>2020/7/15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14210A5-4396-4182-9BA3-9ADFDB61E68A}" type="slidenum">
              <a:rPr lang="zh-CN" altLang="en-US" smtClean="0"/>
              <a:t>‹#›</a:t>
            </a:fld>
            <a:endParaRPr lang="zh-CN" altLang="en-US"/>
          </a:p>
        </p:txBody>
      </p:sp>
    </p:spTree>
    <p:extLst>
      <p:ext uri="{BB962C8B-B14F-4D97-AF65-F5344CB8AC3E}">
        <p14:creationId xmlns:p14="http://schemas.microsoft.com/office/powerpoint/2010/main" val="12090303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altLang="zh-CN"/>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ltLang="zh-CN"/>
              <a:t>Click to edit Master text styles</a:t>
            </a:r>
          </a:p>
        </p:txBody>
      </p:sp>
      <p:sp>
        <p:nvSpPr>
          <p:cNvPr id="4" name="Date Placeholder 3"/>
          <p:cNvSpPr>
            <a:spLocks noGrp="1"/>
          </p:cNvSpPr>
          <p:nvPr>
            <p:ph type="dt" sz="half" idx="10"/>
          </p:nvPr>
        </p:nvSpPr>
        <p:spPr/>
        <p:txBody>
          <a:bodyPr/>
          <a:lstStyle/>
          <a:p>
            <a:fld id="{CAE955D2-9BC5-416D-BEA8-E87738BAA0C1}" type="datetimeFigureOut">
              <a:rPr lang="zh-CN" altLang="en-US" smtClean="0"/>
              <a:t>2020/7/15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14210A5-4396-4182-9BA3-9ADFDB61E68A}" type="slidenum">
              <a:rPr lang="zh-CN" altLang="en-US" smtClean="0"/>
              <a:t>‹#›</a:t>
            </a:fld>
            <a:endParaRPr lang="zh-CN" altLang="en-US"/>
          </a:p>
        </p:txBody>
      </p:sp>
    </p:spTree>
    <p:extLst>
      <p:ext uri="{BB962C8B-B14F-4D97-AF65-F5344CB8AC3E}">
        <p14:creationId xmlns:p14="http://schemas.microsoft.com/office/powerpoint/2010/main" val="23403915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ltLang="zh-CN"/>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ltLang="zh-CN"/>
              <a:t>Click to 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ltLang="zh-CN"/>
              <a:t>Click to edit Master text styles</a:t>
            </a:r>
          </a:p>
        </p:txBody>
      </p:sp>
      <p:sp>
        <p:nvSpPr>
          <p:cNvPr id="4" name="Date Placeholder 3"/>
          <p:cNvSpPr>
            <a:spLocks noGrp="1"/>
          </p:cNvSpPr>
          <p:nvPr>
            <p:ph type="dt" sz="half" idx="10"/>
          </p:nvPr>
        </p:nvSpPr>
        <p:spPr/>
        <p:txBody>
          <a:bodyPr/>
          <a:lstStyle/>
          <a:p>
            <a:fld id="{CAE955D2-9BC5-416D-BEA8-E87738BAA0C1}" type="datetimeFigureOut">
              <a:rPr lang="zh-CN" altLang="en-US" smtClean="0"/>
              <a:t>2020/7/15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14210A5-4396-4182-9BA3-9ADFDB61E68A}" type="slidenum">
              <a:rPr lang="zh-CN" altLang="en-US" smtClean="0"/>
              <a:t>‹#›</a:t>
            </a:fld>
            <a:endParaRPr lang="zh-CN" altLang="en-US"/>
          </a:p>
        </p:txBody>
      </p:sp>
    </p:spTree>
    <p:extLst>
      <p:ext uri="{BB962C8B-B14F-4D97-AF65-F5344CB8AC3E}">
        <p14:creationId xmlns:p14="http://schemas.microsoft.com/office/powerpoint/2010/main" val="1789302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altLang="zh-CN"/>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ltLang="zh-CN"/>
              <a:t>Click to 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ltLang="zh-CN"/>
              <a:t>Click to edit Master text styles</a:t>
            </a:r>
          </a:p>
        </p:txBody>
      </p:sp>
      <p:sp>
        <p:nvSpPr>
          <p:cNvPr id="4" name="Date Placeholder 3"/>
          <p:cNvSpPr>
            <a:spLocks noGrp="1"/>
          </p:cNvSpPr>
          <p:nvPr>
            <p:ph type="dt" sz="half" idx="10"/>
          </p:nvPr>
        </p:nvSpPr>
        <p:spPr/>
        <p:txBody>
          <a:bodyPr/>
          <a:lstStyle/>
          <a:p>
            <a:fld id="{CAE955D2-9BC5-416D-BEA8-E87738BAA0C1}" type="datetimeFigureOut">
              <a:rPr lang="zh-CN" altLang="en-US" smtClean="0"/>
              <a:t>2020/7/15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14210A5-4396-4182-9BA3-9ADFDB61E68A}" type="slidenum">
              <a:rPr lang="zh-CN" altLang="en-US" smtClean="0"/>
              <a:t>‹#›</a:t>
            </a:fld>
            <a:endParaRPr lang="zh-CN" altLang="en-US"/>
          </a:p>
        </p:txBody>
      </p:sp>
    </p:spTree>
    <p:extLst>
      <p:ext uri="{BB962C8B-B14F-4D97-AF65-F5344CB8AC3E}">
        <p14:creationId xmlns:p14="http://schemas.microsoft.com/office/powerpoint/2010/main" val="27455218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ltLang="zh-CN"/>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US" dirty="0"/>
          </a:p>
        </p:txBody>
      </p:sp>
      <p:sp>
        <p:nvSpPr>
          <p:cNvPr id="4" name="Date Placeholder 3"/>
          <p:cNvSpPr>
            <a:spLocks noGrp="1"/>
          </p:cNvSpPr>
          <p:nvPr>
            <p:ph type="dt" sz="half" idx="10"/>
          </p:nvPr>
        </p:nvSpPr>
        <p:spPr/>
        <p:txBody>
          <a:bodyPr/>
          <a:lstStyle/>
          <a:p>
            <a:fld id="{CAE955D2-9BC5-416D-BEA8-E87738BAA0C1}" type="datetimeFigureOut">
              <a:rPr lang="zh-CN" altLang="en-US" smtClean="0"/>
              <a:t>2020/7/15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14210A5-4396-4182-9BA3-9ADFDB61E68A}" type="slidenum">
              <a:rPr lang="zh-CN" altLang="en-US" smtClean="0"/>
              <a:t>‹#›</a:t>
            </a:fld>
            <a:endParaRPr lang="zh-CN" altLang="en-US"/>
          </a:p>
        </p:txBody>
      </p:sp>
    </p:spTree>
    <p:extLst>
      <p:ext uri="{BB962C8B-B14F-4D97-AF65-F5344CB8AC3E}">
        <p14:creationId xmlns:p14="http://schemas.microsoft.com/office/powerpoint/2010/main" val="42509076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altLang="zh-CN"/>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US" dirty="0"/>
          </a:p>
        </p:txBody>
      </p:sp>
      <p:sp>
        <p:nvSpPr>
          <p:cNvPr id="4" name="Date Placeholder 3"/>
          <p:cNvSpPr>
            <a:spLocks noGrp="1"/>
          </p:cNvSpPr>
          <p:nvPr>
            <p:ph type="dt" sz="half" idx="10"/>
          </p:nvPr>
        </p:nvSpPr>
        <p:spPr/>
        <p:txBody>
          <a:bodyPr/>
          <a:lstStyle/>
          <a:p>
            <a:fld id="{CAE955D2-9BC5-416D-BEA8-E87738BAA0C1}" type="datetimeFigureOut">
              <a:rPr lang="zh-CN" altLang="en-US" smtClean="0"/>
              <a:t>2020/7/15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14210A5-4396-4182-9BA3-9ADFDB61E68A}" type="slidenum">
              <a:rPr lang="zh-CN" altLang="en-US" smtClean="0"/>
              <a:t>‹#›</a:t>
            </a:fld>
            <a:endParaRPr lang="zh-CN" altLang="en-US"/>
          </a:p>
        </p:txBody>
      </p:sp>
    </p:spTree>
    <p:extLst>
      <p:ext uri="{BB962C8B-B14F-4D97-AF65-F5344CB8AC3E}">
        <p14:creationId xmlns:p14="http://schemas.microsoft.com/office/powerpoint/2010/main" val="3268534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a:t>Click to edit Master title style</a:t>
            </a:r>
            <a:endParaRPr lang="en-US" dirty="0"/>
          </a:p>
        </p:txBody>
      </p:sp>
      <p:sp>
        <p:nvSpPr>
          <p:cNvPr id="3" name="Content Placeholder 2"/>
          <p:cNvSpPr>
            <a:spLocks noGrp="1"/>
          </p:cNvSpPr>
          <p:nvPr>
            <p:ph idx="1"/>
          </p:nvPr>
        </p:nvSpPr>
        <p:spPr/>
        <p:txBody>
          <a:bodyPr anchor="ct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US" dirty="0"/>
          </a:p>
        </p:txBody>
      </p:sp>
      <p:sp>
        <p:nvSpPr>
          <p:cNvPr id="4" name="Date Placeholder 3"/>
          <p:cNvSpPr>
            <a:spLocks noGrp="1"/>
          </p:cNvSpPr>
          <p:nvPr>
            <p:ph type="dt" sz="half" idx="10"/>
          </p:nvPr>
        </p:nvSpPr>
        <p:spPr/>
        <p:txBody>
          <a:bodyPr/>
          <a:lstStyle/>
          <a:p>
            <a:fld id="{CAE955D2-9BC5-416D-BEA8-E87738BAA0C1}" type="datetimeFigureOut">
              <a:rPr lang="zh-CN" altLang="en-US" smtClean="0"/>
              <a:t>2020/7/15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a:xfrm>
            <a:off x="10951856" y="5867131"/>
            <a:ext cx="551167" cy="365125"/>
          </a:xfrm>
        </p:spPr>
        <p:txBody>
          <a:bodyPr/>
          <a:lstStyle/>
          <a:p>
            <a:fld id="{514210A5-4396-4182-9BA3-9ADFDB61E68A}" type="slidenum">
              <a:rPr lang="zh-CN" altLang="en-US" smtClean="0"/>
              <a:t>‹#›</a:t>
            </a:fld>
            <a:endParaRPr lang="zh-CN" altLang="en-US"/>
          </a:p>
        </p:txBody>
      </p:sp>
    </p:spTree>
    <p:extLst>
      <p:ext uri="{BB962C8B-B14F-4D97-AF65-F5344CB8AC3E}">
        <p14:creationId xmlns:p14="http://schemas.microsoft.com/office/powerpoint/2010/main" val="13851678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altLang="zh-CN"/>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ltLang="zh-CN"/>
              <a:t>Click to edit Master text styles</a:t>
            </a:r>
          </a:p>
        </p:txBody>
      </p:sp>
      <p:sp>
        <p:nvSpPr>
          <p:cNvPr id="4" name="Date Placeholder 3"/>
          <p:cNvSpPr>
            <a:spLocks noGrp="1"/>
          </p:cNvSpPr>
          <p:nvPr>
            <p:ph type="dt" sz="half" idx="10"/>
          </p:nvPr>
        </p:nvSpPr>
        <p:spPr/>
        <p:txBody>
          <a:bodyPr/>
          <a:lstStyle/>
          <a:p>
            <a:fld id="{CAE955D2-9BC5-416D-BEA8-E87738BAA0C1}" type="datetimeFigureOut">
              <a:rPr lang="zh-CN" altLang="en-US" smtClean="0"/>
              <a:t>2020/7/15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14210A5-4396-4182-9BA3-9ADFDB61E68A}" type="slidenum">
              <a:rPr lang="zh-CN" altLang="en-US" smtClean="0"/>
              <a:t>‹#›</a:t>
            </a:fld>
            <a:endParaRPr lang="zh-CN" altLang="en-US"/>
          </a:p>
        </p:txBody>
      </p:sp>
    </p:spTree>
    <p:extLst>
      <p:ext uri="{BB962C8B-B14F-4D97-AF65-F5344CB8AC3E}">
        <p14:creationId xmlns:p14="http://schemas.microsoft.com/office/powerpoint/2010/main" val="9976705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altLang="zh-CN"/>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US" dirty="0"/>
          </a:p>
        </p:txBody>
      </p:sp>
      <p:sp>
        <p:nvSpPr>
          <p:cNvPr id="5" name="Date Placeholder 4"/>
          <p:cNvSpPr>
            <a:spLocks noGrp="1"/>
          </p:cNvSpPr>
          <p:nvPr>
            <p:ph type="dt" sz="half" idx="10"/>
          </p:nvPr>
        </p:nvSpPr>
        <p:spPr/>
        <p:txBody>
          <a:bodyPr/>
          <a:lstStyle/>
          <a:p>
            <a:fld id="{CAE955D2-9BC5-416D-BEA8-E87738BAA0C1}" type="datetimeFigureOut">
              <a:rPr lang="zh-CN" altLang="en-US" smtClean="0"/>
              <a:t>2020/7/15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14210A5-4396-4182-9BA3-9ADFDB61E68A}" type="slidenum">
              <a:rPr lang="zh-CN" altLang="en-US" smtClean="0"/>
              <a:t>‹#›</a:t>
            </a:fld>
            <a:endParaRPr lang="zh-CN" altLang="en-US"/>
          </a:p>
        </p:txBody>
      </p:sp>
    </p:spTree>
    <p:extLst>
      <p:ext uri="{BB962C8B-B14F-4D97-AF65-F5344CB8AC3E}">
        <p14:creationId xmlns:p14="http://schemas.microsoft.com/office/powerpoint/2010/main" val="8481288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ltLang="zh-CN"/>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US" dirty="0"/>
          </a:p>
        </p:txBody>
      </p:sp>
      <p:sp>
        <p:nvSpPr>
          <p:cNvPr id="7" name="Date Placeholder 6"/>
          <p:cNvSpPr>
            <a:spLocks noGrp="1"/>
          </p:cNvSpPr>
          <p:nvPr>
            <p:ph type="dt" sz="half" idx="10"/>
          </p:nvPr>
        </p:nvSpPr>
        <p:spPr/>
        <p:txBody>
          <a:bodyPr/>
          <a:lstStyle/>
          <a:p>
            <a:fld id="{CAE955D2-9BC5-416D-BEA8-E87738BAA0C1}" type="datetimeFigureOut">
              <a:rPr lang="zh-CN" altLang="en-US" smtClean="0"/>
              <a:t>2020/7/15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514210A5-4396-4182-9BA3-9ADFDB61E68A}" type="slidenum">
              <a:rPr lang="zh-CN" altLang="en-US" smtClean="0"/>
              <a:t>‹#›</a:t>
            </a:fld>
            <a:endParaRPr lang="zh-CN" altLang="en-US"/>
          </a:p>
        </p:txBody>
      </p:sp>
    </p:spTree>
    <p:extLst>
      <p:ext uri="{BB962C8B-B14F-4D97-AF65-F5344CB8AC3E}">
        <p14:creationId xmlns:p14="http://schemas.microsoft.com/office/powerpoint/2010/main" val="23296758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a:t>Click to edit Master title style</a:t>
            </a:r>
            <a:endParaRPr lang="en-US" dirty="0"/>
          </a:p>
        </p:txBody>
      </p:sp>
      <p:sp>
        <p:nvSpPr>
          <p:cNvPr id="3" name="Date Placeholder 2"/>
          <p:cNvSpPr>
            <a:spLocks noGrp="1"/>
          </p:cNvSpPr>
          <p:nvPr>
            <p:ph type="dt" sz="half" idx="10"/>
          </p:nvPr>
        </p:nvSpPr>
        <p:spPr/>
        <p:txBody>
          <a:bodyPr/>
          <a:lstStyle/>
          <a:p>
            <a:fld id="{CAE955D2-9BC5-416D-BEA8-E87738BAA0C1}" type="datetimeFigureOut">
              <a:rPr lang="zh-CN" altLang="en-US" smtClean="0"/>
              <a:t>2020/7/15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514210A5-4396-4182-9BA3-9ADFDB61E68A}" type="slidenum">
              <a:rPr lang="zh-CN" altLang="en-US" smtClean="0"/>
              <a:t>‹#›</a:t>
            </a:fld>
            <a:endParaRPr lang="zh-CN" altLang="en-US"/>
          </a:p>
        </p:txBody>
      </p:sp>
    </p:spTree>
    <p:extLst>
      <p:ext uri="{BB962C8B-B14F-4D97-AF65-F5344CB8AC3E}">
        <p14:creationId xmlns:p14="http://schemas.microsoft.com/office/powerpoint/2010/main" val="3235232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E955D2-9BC5-416D-BEA8-E87738BAA0C1}" type="datetimeFigureOut">
              <a:rPr lang="zh-CN" altLang="en-US" smtClean="0"/>
              <a:t>2020/7/15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14210A5-4396-4182-9BA3-9ADFDB61E68A}" type="slidenum">
              <a:rPr lang="zh-CN" altLang="en-US" smtClean="0"/>
              <a:t>‹#›</a:t>
            </a:fld>
            <a:endParaRPr lang="zh-CN" altLang="en-US"/>
          </a:p>
        </p:txBody>
      </p:sp>
    </p:spTree>
    <p:extLst>
      <p:ext uri="{BB962C8B-B14F-4D97-AF65-F5344CB8AC3E}">
        <p14:creationId xmlns:p14="http://schemas.microsoft.com/office/powerpoint/2010/main" val="39696089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altLang="zh-CN"/>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a:t>Click to edit Master text styles</a:t>
            </a:r>
          </a:p>
        </p:txBody>
      </p:sp>
      <p:sp>
        <p:nvSpPr>
          <p:cNvPr id="5" name="Date Placeholder 4"/>
          <p:cNvSpPr>
            <a:spLocks noGrp="1"/>
          </p:cNvSpPr>
          <p:nvPr>
            <p:ph type="dt" sz="half" idx="10"/>
          </p:nvPr>
        </p:nvSpPr>
        <p:spPr/>
        <p:txBody>
          <a:bodyPr/>
          <a:lstStyle/>
          <a:p>
            <a:fld id="{CAE955D2-9BC5-416D-BEA8-E87738BAA0C1}" type="datetimeFigureOut">
              <a:rPr lang="zh-CN" altLang="en-US" smtClean="0"/>
              <a:t>2020/7/15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14210A5-4396-4182-9BA3-9ADFDB61E68A}" type="slidenum">
              <a:rPr lang="zh-CN" altLang="en-US" smtClean="0"/>
              <a:t>‹#›</a:t>
            </a:fld>
            <a:endParaRPr lang="zh-CN" altLang="en-US"/>
          </a:p>
        </p:txBody>
      </p:sp>
    </p:spTree>
    <p:extLst>
      <p:ext uri="{BB962C8B-B14F-4D97-AF65-F5344CB8AC3E}">
        <p14:creationId xmlns:p14="http://schemas.microsoft.com/office/powerpoint/2010/main" val="204494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altLang="zh-CN"/>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a:t>Click to edit Master text styles</a:t>
            </a:r>
          </a:p>
        </p:txBody>
      </p:sp>
      <p:sp>
        <p:nvSpPr>
          <p:cNvPr id="5" name="Date Placeholder 4"/>
          <p:cNvSpPr>
            <a:spLocks noGrp="1"/>
          </p:cNvSpPr>
          <p:nvPr>
            <p:ph type="dt" sz="half" idx="10"/>
          </p:nvPr>
        </p:nvSpPr>
        <p:spPr/>
        <p:txBody>
          <a:bodyPr/>
          <a:lstStyle/>
          <a:p>
            <a:fld id="{CAE955D2-9BC5-416D-BEA8-E87738BAA0C1}" type="datetimeFigureOut">
              <a:rPr lang="zh-CN" altLang="en-US" smtClean="0"/>
              <a:t>2020/7/15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14210A5-4396-4182-9BA3-9ADFDB61E68A}" type="slidenum">
              <a:rPr lang="zh-CN" altLang="en-US" smtClean="0"/>
              <a:t>‹#›</a:t>
            </a:fld>
            <a:endParaRPr lang="zh-CN" altLang="en-US"/>
          </a:p>
        </p:txBody>
      </p:sp>
    </p:spTree>
    <p:extLst>
      <p:ext uri="{BB962C8B-B14F-4D97-AF65-F5344CB8AC3E}">
        <p14:creationId xmlns:p14="http://schemas.microsoft.com/office/powerpoint/2010/main" val="3090271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altLang="zh-CN"/>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CAE955D2-9BC5-416D-BEA8-E87738BAA0C1}" type="datetimeFigureOut">
              <a:rPr lang="zh-CN" altLang="en-US" smtClean="0"/>
              <a:t>2020/7/15</a:t>
            </a:fld>
            <a:endParaRPr lang="zh-CN" altLang="en-US"/>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zh-CN" altLang="en-US"/>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514210A5-4396-4182-9BA3-9ADFDB61E68A}" type="slidenum">
              <a:rPr lang="zh-CN" altLang="en-US" smtClean="0"/>
              <a:t>‹#›</a:t>
            </a:fld>
            <a:endParaRPr lang="zh-CN" altLang="en-US"/>
          </a:p>
        </p:txBody>
      </p:sp>
    </p:spTree>
    <p:extLst>
      <p:ext uri="{BB962C8B-B14F-4D97-AF65-F5344CB8AC3E}">
        <p14:creationId xmlns:p14="http://schemas.microsoft.com/office/powerpoint/2010/main" val="2147202704"/>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13" Type="http://schemas.openxmlformats.org/officeDocument/2006/relationships/diagramColors" Target="../diagrams/colors2.xml"/><Relationship Id="rId18" Type="http://schemas.openxmlformats.org/officeDocument/2006/relationships/diagramColors" Target="../diagrams/colors3.xml"/><Relationship Id="rId3" Type="http://schemas.openxmlformats.org/officeDocument/2006/relationships/image" Target="../media/image2.png"/><Relationship Id="rId21" Type="http://schemas.openxmlformats.org/officeDocument/2006/relationships/diagramLayout" Target="../diagrams/layout4.xml"/><Relationship Id="rId7" Type="http://schemas.openxmlformats.org/officeDocument/2006/relationships/diagramQuickStyle" Target="../diagrams/quickStyle1.xml"/><Relationship Id="rId12" Type="http://schemas.openxmlformats.org/officeDocument/2006/relationships/diagramQuickStyle" Target="../diagrams/quickStyle2.xml"/><Relationship Id="rId17" Type="http://schemas.openxmlformats.org/officeDocument/2006/relationships/diagramQuickStyle" Target="../diagrams/quickStyle3.xml"/><Relationship Id="rId2" Type="http://schemas.openxmlformats.org/officeDocument/2006/relationships/notesSlide" Target="../notesSlides/notesSlide1.xml"/><Relationship Id="rId16" Type="http://schemas.openxmlformats.org/officeDocument/2006/relationships/diagramLayout" Target="../diagrams/layout3.xml"/><Relationship Id="rId20" Type="http://schemas.openxmlformats.org/officeDocument/2006/relationships/diagramData" Target="../diagrams/data4.xml"/><Relationship Id="rId1" Type="http://schemas.openxmlformats.org/officeDocument/2006/relationships/slideLayout" Target="../slideLayouts/slideLayout6.xml"/><Relationship Id="rId6" Type="http://schemas.openxmlformats.org/officeDocument/2006/relationships/diagramLayout" Target="../diagrams/layout1.xml"/><Relationship Id="rId11" Type="http://schemas.openxmlformats.org/officeDocument/2006/relationships/diagramLayout" Target="../diagrams/layout2.xml"/><Relationship Id="rId24" Type="http://schemas.microsoft.com/office/2007/relationships/diagramDrawing" Target="../diagrams/drawing4.xml"/><Relationship Id="rId5" Type="http://schemas.openxmlformats.org/officeDocument/2006/relationships/diagramData" Target="../diagrams/data1.xml"/><Relationship Id="rId15" Type="http://schemas.openxmlformats.org/officeDocument/2006/relationships/diagramData" Target="../diagrams/data3.xml"/><Relationship Id="rId23" Type="http://schemas.openxmlformats.org/officeDocument/2006/relationships/diagramColors" Target="../diagrams/colors4.xml"/><Relationship Id="rId10" Type="http://schemas.openxmlformats.org/officeDocument/2006/relationships/diagramData" Target="../diagrams/data2.xml"/><Relationship Id="rId19" Type="http://schemas.microsoft.com/office/2007/relationships/diagramDrawing" Target="../diagrams/drawing3.xml"/><Relationship Id="rId4" Type="http://schemas.microsoft.com/office/2007/relationships/hdphoto" Target="../media/hdphoto1.wdp"/><Relationship Id="rId9" Type="http://schemas.microsoft.com/office/2007/relationships/diagramDrawing" Target="../diagrams/drawing1.xml"/><Relationship Id="rId14" Type="http://schemas.microsoft.com/office/2007/relationships/diagramDrawing" Target="../diagrams/drawing2.xml"/><Relationship Id="rId22" Type="http://schemas.openxmlformats.org/officeDocument/2006/relationships/diagramQuickStyle" Target="../diagrams/quickStyle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4.xml"/><Relationship Id="rId4" Type="http://schemas.openxmlformats.org/officeDocument/2006/relationships/image" Target="../media/image9.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78D0582-556A-4003-A01B-A16E269FB5C9}"/>
              </a:ext>
            </a:extLst>
          </p:cNvPr>
          <p:cNvSpPr>
            <a:spLocks noGrp="1"/>
          </p:cNvSpPr>
          <p:nvPr>
            <p:ph type="subTitle" idx="1"/>
          </p:nvPr>
        </p:nvSpPr>
        <p:spPr/>
        <p:txBody>
          <a:bodyPr>
            <a:normAutofit/>
          </a:bodyPr>
          <a:lstStyle/>
          <a:p>
            <a:r>
              <a:rPr lang="zh-CN" altLang="en-US" sz="2400" dirty="0"/>
              <a:t>南京网亚计算机有限公司</a:t>
            </a:r>
          </a:p>
        </p:txBody>
      </p:sp>
      <p:sp>
        <p:nvSpPr>
          <p:cNvPr id="4" name="Rectangle 3">
            <a:extLst>
              <a:ext uri="{FF2B5EF4-FFF2-40B4-BE49-F238E27FC236}">
                <a16:creationId xmlns:a16="http://schemas.microsoft.com/office/drawing/2014/main" id="{29E9CDCD-9FCB-44C0-A5B9-E3DB4A69B9B7}"/>
              </a:ext>
            </a:extLst>
          </p:cNvPr>
          <p:cNvSpPr/>
          <p:nvPr/>
        </p:nvSpPr>
        <p:spPr>
          <a:xfrm>
            <a:off x="2718245" y="2921168"/>
            <a:ext cx="8784777" cy="1015663"/>
          </a:xfrm>
          <a:prstGeom prst="rect">
            <a:avLst/>
          </a:prstGeom>
          <a:noFill/>
          <a:effectLst>
            <a:reflection blurRad="6350" stA="0" endPos="0" dir="5400000" sy="-100000" algn="bl" rotWithShape="0"/>
          </a:effectLst>
        </p:spPr>
        <p:txBody>
          <a:bodyPr wrap="none" lIns="91440" tIns="45720" rIns="91440" bIns="45720">
            <a:spAutoFit/>
          </a:bodyPr>
          <a:lstStyle/>
          <a:p>
            <a:pPr algn="ctr"/>
            <a:r>
              <a:rPr lang="en-US" altLang="zh-CN" sz="6000" b="1" cap="none" spc="0" dirty="0">
                <a:ln w="0"/>
                <a:solidFill>
                  <a:schemeClr val="tx1"/>
                </a:solidFill>
                <a:effectLst>
                  <a:reflection blurRad="6350" stA="55000" endA="300" endPos="45500" dir="5400000" sy="-100000" algn="bl" rotWithShape="0"/>
                </a:effectLst>
                <a:latin typeface="Verdana" panose="020B0604030504040204" pitchFamily="34" charset="0"/>
                <a:ea typeface="Verdana" panose="020B0604030504040204" pitchFamily="34" charset="0"/>
                <a:cs typeface="Arial" panose="020B0604020202020204" pitchFamily="34" charset="0"/>
              </a:rPr>
              <a:t>TeamDoc</a:t>
            </a:r>
            <a:r>
              <a:rPr lang="zh-CN" altLang="en-US" sz="6000" cap="none" spc="0" dirty="0">
                <a:ln w="0"/>
                <a:solidFill>
                  <a:schemeClr val="tx1"/>
                </a:solidFill>
                <a:effectLst>
                  <a:reflection blurRad="6350" stA="55000" endA="300" endPos="45500" dir="5400000" sy="-100000" algn="bl" rotWithShape="0"/>
                </a:effectLst>
                <a:latin typeface="Microsoft YaHei" panose="020B0503020204020204" pitchFamily="34" charset="-122"/>
                <a:ea typeface="Microsoft YaHei" panose="020B0503020204020204" pitchFamily="34" charset="-122"/>
                <a:cs typeface="Arial" panose="020B0604020202020204" pitchFamily="34" charset="0"/>
              </a:rPr>
              <a:t>文档管理系统</a:t>
            </a:r>
            <a:endParaRPr lang="zh-CN" altLang="en-US" sz="6000" cap="none" spc="0" dirty="0">
              <a:ln w="0"/>
              <a:solidFill>
                <a:schemeClr val="tx1"/>
              </a:solidFill>
              <a:effectLst>
                <a:reflection blurRad="6350" stA="55000" endA="300" endPos="45500" dir="5400000" sy="-100000" algn="bl" rotWithShape="0"/>
              </a:effectLst>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0169135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8AEBEFE2-515F-4B18-8468-97D8C730986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0812" y="0"/>
            <a:ext cx="2436813" cy="6858001"/>
            <a:chOff x="1320800" y="0"/>
            <a:chExt cx="2436813" cy="6858001"/>
          </a:xfrm>
        </p:grpSpPr>
        <p:sp>
          <p:nvSpPr>
            <p:cNvPr id="12" name="Freeform 6">
              <a:extLst>
                <a:ext uri="{FF2B5EF4-FFF2-40B4-BE49-F238E27FC236}">
                  <a16:creationId xmlns:a16="http://schemas.microsoft.com/office/drawing/2014/main" id="{42A84A1C-64AD-4415-AC50-45FB65361D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13" name="Freeform 7">
              <a:extLst>
                <a:ext uri="{FF2B5EF4-FFF2-40B4-BE49-F238E27FC236}">
                  <a16:creationId xmlns:a16="http://schemas.microsoft.com/office/drawing/2014/main" id="{B9CCB5DF-B7FE-4417-9B32-672497E3AD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4" name="Freeform 8">
              <a:extLst>
                <a:ext uri="{FF2B5EF4-FFF2-40B4-BE49-F238E27FC236}">
                  <a16:creationId xmlns:a16="http://schemas.microsoft.com/office/drawing/2014/main" id="{3C6EE6E1-4DD7-4FB0-9428-1B0064584C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5" name="Freeform 9">
              <a:extLst>
                <a:ext uri="{FF2B5EF4-FFF2-40B4-BE49-F238E27FC236}">
                  <a16:creationId xmlns:a16="http://schemas.microsoft.com/office/drawing/2014/main" id="{F19641FD-140C-4164-882A-1C36915F42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6" name="Freeform 10">
              <a:extLst>
                <a:ext uri="{FF2B5EF4-FFF2-40B4-BE49-F238E27FC236}">
                  <a16:creationId xmlns:a16="http://schemas.microsoft.com/office/drawing/2014/main" id="{1B022741-DE93-4568-9EA7-CFDF6A7B42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7" name="Freeform 11">
              <a:extLst>
                <a:ext uri="{FF2B5EF4-FFF2-40B4-BE49-F238E27FC236}">
                  <a16:creationId xmlns:a16="http://schemas.microsoft.com/office/drawing/2014/main" id="{0366A110-6771-478C-915F-09E3FC17DF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3" name="Content Placeholder 2">
            <a:extLst>
              <a:ext uri="{FF2B5EF4-FFF2-40B4-BE49-F238E27FC236}">
                <a16:creationId xmlns:a16="http://schemas.microsoft.com/office/drawing/2014/main" id="{B6EC8268-1352-420B-8BB7-2BB68DBE7C26}"/>
              </a:ext>
            </a:extLst>
          </p:cNvPr>
          <p:cNvSpPr>
            <a:spLocks noGrp="1"/>
          </p:cNvSpPr>
          <p:nvPr>
            <p:ph sz="half" idx="1"/>
          </p:nvPr>
        </p:nvSpPr>
        <p:spPr>
          <a:xfrm>
            <a:off x="1763228" y="2865748"/>
            <a:ext cx="4033840" cy="3206439"/>
          </a:xfrm>
        </p:spPr>
        <p:txBody>
          <a:bodyPr vert="horz" lIns="91440" tIns="45720" rIns="91440" bIns="45720" rtlCol="0" anchor="ctr">
            <a:normAutofit/>
          </a:bodyPr>
          <a:lstStyle/>
          <a:p>
            <a:pPr>
              <a:buClr>
                <a:schemeClr val="accent1"/>
              </a:buClr>
              <a:buSzPct val="100000"/>
              <a:buFont typeface="Wingdings" panose="05000000000000000000" pitchFamily="2" charset="2"/>
              <a:buChar char="n"/>
            </a:pPr>
            <a:r>
              <a:rPr lang="zh-CN" altLang="en-US" sz="2400" b="1" dirty="0">
                <a:latin typeface="Microsoft YaHei UI Light" panose="020B0502040204020203" pitchFamily="34" charset="-122"/>
                <a:ea typeface="Microsoft YaHei UI Light" panose="020B0502040204020203" pitchFamily="34" charset="-122"/>
              </a:rPr>
              <a:t>服务端</a:t>
            </a:r>
            <a:endParaRPr lang="en-US" altLang="zh-CN" sz="2400" b="1" dirty="0">
              <a:latin typeface="Microsoft YaHei UI Light" panose="020B0502040204020203" pitchFamily="34" charset="-122"/>
              <a:ea typeface="Microsoft YaHei UI Light" panose="020B0502040204020203" pitchFamily="34" charset="-122"/>
            </a:endParaRPr>
          </a:p>
          <a:p>
            <a:pPr marL="0" indent="0">
              <a:buClr>
                <a:schemeClr val="accent1"/>
              </a:buClr>
              <a:buSzPct val="100000"/>
              <a:buNone/>
            </a:pPr>
            <a:r>
              <a:rPr lang="zh-CN" altLang="en-US" sz="2400" dirty="0">
                <a:latin typeface="Microsoft YaHei UI Light" panose="020B0502040204020203" pitchFamily="34" charset="-122"/>
                <a:ea typeface="Microsoft YaHei UI Light" panose="020B0502040204020203" pitchFamily="34" charset="-122"/>
              </a:rPr>
              <a:t>管理员填写注册单位信息、部门设置、群组设置、用户设置、文档类型设置、单位密钥设置等内容</a:t>
            </a:r>
            <a:endParaRPr lang="en-US" altLang="zh-CN" sz="2400" dirty="0">
              <a:latin typeface="Microsoft YaHei UI Light" panose="020B0502040204020203" pitchFamily="34" charset="-122"/>
              <a:ea typeface="Microsoft YaHei UI Light" panose="020B0502040204020203" pitchFamily="34" charset="-122"/>
            </a:endParaRPr>
          </a:p>
        </p:txBody>
      </p:sp>
      <p:pic>
        <p:nvPicPr>
          <p:cNvPr id="6" name="Picture 5" descr="A screenshot of a cell phone&#10;&#10;Description automatically generated">
            <a:extLst>
              <a:ext uri="{FF2B5EF4-FFF2-40B4-BE49-F238E27FC236}">
                <a16:creationId xmlns:a16="http://schemas.microsoft.com/office/drawing/2014/main" id="{4F74204D-23C5-4659-B262-190939349680}"/>
              </a:ext>
            </a:extLst>
          </p:cNvPr>
          <p:cNvPicPr>
            <a:picLocks noChangeAspect="1"/>
          </p:cNvPicPr>
          <p:nvPr/>
        </p:nvPicPr>
        <p:blipFill>
          <a:blip r:embed="rId3"/>
          <a:stretch>
            <a:fillRect/>
          </a:stretch>
        </p:blipFill>
        <p:spPr>
          <a:xfrm>
            <a:off x="6860878" y="173691"/>
            <a:ext cx="3371294" cy="2520043"/>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pic>
        <p:nvPicPr>
          <p:cNvPr id="5" name="Picture 4" descr="A screenshot of a cell phone&#10;&#10;Description automatically generated">
            <a:extLst>
              <a:ext uri="{FF2B5EF4-FFF2-40B4-BE49-F238E27FC236}">
                <a16:creationId xmlns:a16="http://schemas.microsoft.com/office/drawing/2014/main" id="{D3C24F5D-B501-40CD-9003-2FB0F0006C7E}"/>
              </a:ext>
            </a:extLst>
          </p:cNvPr>
          <p:cNvPicPr>
            <a:picLocks noChangeAspect="1"/>
          </p:cNvPicPr>
          <p:nvPr/>
        </p:nvPicPr>
        <p:blipFill>
          <a:blip r:embed="rId4"/>
          <a:stretch>
            <a:fillRect/>
          </a:stretch>
        </p:blipFill>
        <p:spPr>
          <a:xfrm>
            <a:off x="5882326" y="2969031"/>
            <a:ext cx="5495528" cy="3613311"/>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sp>
        <p:nvSpPr>
          <p:cNvPr id="18" name="Content Placeholder 2">
            <a:extLst>
              <a:ext uri="{FF2B5EF4-FFF2-40B4-BE49-F238E27FC236}">
                <a16:creationId xmlns:a16="http://schemas.microsoft.com/office/drawing/2014/main" id="{FEEE2C64-004C-4842-913D-987EBDD13084}"/>
              </a:ext>
            </a:extLst>
          </p:cNvPr>
          <p:cNvSpPr txBox="1">
            <a:spLocks/>
          </p:cNvSpPr>
          <p:nvPr/>
        </p:nvSpPr>
        <p:spPr>
          <a:xfrm>
            <a:off x="1714024" y="173692"/>
            <a:ext cx="4033840" cy="2692056"/>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200" kern="1200" cap="none">
                <a:solidFill>
                  <a:schemeClr val="tx1"/>
                </a:solidFill>
                <a:effectLst/>
                <a:latin typeface="+mn-lt"/>
                <a:ea typeface="+mn-ea"/>
                <a:cs typeface="+mn-cs"/>
              </a:defRPr>
            </a:lvl9pPr>
          </a:lstStyle>
          <a:p>
            <a:pPr>
              <a:buClr>
                <a:schemeClr val="accent1"/>
              </a:buClr>
              <a:buSzPct val="100000"/>
              <a:buFont typeface="Wingdings" panose="05000000000000000000" pitchFamily="2" charset="2"/>
              <a:buChar char="n"/>
            </a:pPr>
            <a:r>
              <a:rPr lang="zh-CN" altLang="en-US" sz="2400" b="1" dirty="0">
                <a:latin typeface="Microsoft YaHei UI Light" panose="020B0502040204020203" pitchFamily="34" charset="-122"/>
                <a:ea typeface="Microsoft YaHei UI Light" panose="020B0502040204020203" pitchFamily="34" charset="-122"/>
              </a:rPr>
              <a:t>客户端</a:t>
            </a:r>
            <a:endParaRPr lang="en-US" altLang="zh-CN" sz="2400" b="1" dirty="0">
              <a:latin typeface="Microsoft YaHei UI Light" panose="020B0502040204020203" pitchFamily="34" charset="-122"/>
              <a:ea typeface="Microsoft YaHei UI Light" panose="020B0502040204020203" pitchFamily="34" charset="-122"/>
            </a:endParaRPr>
          </a:p>
          <a:p>
            <a:pPr marL="0" indent="0">
              <a:buClr>
                <a:schemeClr val="accent1"/>
              </a:buClr>
              <a:buSzPct val="100000"/>
              <a:buNone/>
            </a:pPr>
            <a:r>
              <a:rPr lang="zh-CN" altLang="en-US" sz="2400" dirty="0">
                <a:latin typeface="Microsoft YaHei UI Light" panose="020B0502040204020203" pitchFamily="34" charset="-122"/>
                <a:ea typeface="Microsoft YaHei UI Light" panose="020B0502040204020203" pitchFamily="34" charset="-122"/>
              </a:rPr>
              <a:t>用户帐户、密码登录，用户账号由管理员进行统一分配</a:t>
            </a:r>
            <a:endParaRPr lang="en-US" altLang="zh-CN" sz="2400" dirty="0">
              <a:latin typeface="Microsoft YaHei UI Light" panose="020B0502040204020203" pitchFamily="34" charset="-122"/>
              <a:ea typeface="Microsoft YaHei UI Light" panose="020B0502040204020203" pitchFamily="34" charset="-122"/>
            </a:endParaRPr>
          </a:p>
        </p:txBody>
      </p:sp>
    </p:spTree>
    <p:extLst>
      <p:ext uri="{BB962C8B-B14F-4D97-AF65-F5344CB8AC3E}">
        <p14:creationId xmlns:p14="http://schemas.microsoft.com/office/powerpoint/2010/main" val="3022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par>
                                <p:cTn id="8" presetID="14"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down)">
                                      <p:cBhvr>
                                        <p:cTn id="15" dur="500"/>
                                        <p:tgtEl>
                                          <p:spTgt spid="3">
                                            <p:txEl>
                                              <p:pRg st="0" end="0"/>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ipe(down)">
                                      <p:cBhvr>
                                        <p:cTn id="18" dur="500"/>
                                        <p:tgtEl>
                                          <p:spTgt spid="3">
                                            <p:txEl>
                                              <p:pRg st="1" end="1"/>
                                            </p:txEl>
                                          </p:spTgt>
                                        </p:tgtEl>
                                      </p:cBhvr>
                                    </p:animEffect>
                                  </p:childTnLst>
                                </p:cTn>
                              </p:par>
                              <p:par>
                                <p:cTn id="19" presetID="14" presetClass="entr" presetSubtype="1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randombar(horizontal)">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84A6B3F-9D45-4BC5-A924-59E798BDA4AF}"/>
              </a:ext>
            </a:extLst>
          </p:cNvPr>
          <p:cNvSpPr>
            <a:spLocks noGrp="1"/>
          </p:cNvSpPr>
          <p:nvPr>
            <p:ph type="title"/>
          </p:nvPr>
        </p:nvSpPr>
        <p:spPr>
          <a:xfrm>
            <a:off x="1484311" y="685800"/>
            <a:ext cx="2566579" cy="5538019"/>
          </a:xfrm>
        </p:spPr>
        <p:txBody>
          <a:bodyPr>
            <a:normAutofit/>
          </a:bodyPr>
          <a:lstStyle/>
          <a:p>
            <a:r>
              <a:rPr lang="en-US" altLang="zh-CN" dirty="0" err="1">
                <a:latin typeface="Microsoft YaHei" panose="020B0503020204020204" pitchFamily="34" charset="-122"/>
                <a:ea typeface="Microsoft YaHei" panose="020B0503020204020204" pitchFamily="34" charset="-122"/>
              </a:rPr>
              <a:t>TeamDoc</a:t>
            </a:r>
            <a:r>
              <a:rPr lang="zh-CN" altLang="en-US" sz="3600" dirty="0">
                <a:latin typeface="Microsoft YaHei" panose="020B0503020204020204" pitchFamily="34" charset="-122"/>
                <a:ea typeface="Microsoft YaHei" panose="020B0503020204020204" pitchFamily="34" charset="-122"/>
              </a:rPr>
              <a:t>支持全部</a:t>
            </a:r>
            <a:br>
              <a:rPr lang="en-US" altLang="zh-CN" sz="3600" dirty="0">
                <a:latin typeface="Microsoft YaHei" panose="020B0503020204020204" pitchFamily="34" charset="-122"/>
                <a:ea typeface="Microsoft YaHei" panose="020B0503020204020204" pitchFamily="34" charset="-122"/>
              </a:rPr>
            </a:br>
            <a:r>
              <a:rPr lang="zh-CN" altLang="en-US" sz="3600" dirty="0">
                <a:latin typeface="Microsoft YaHei" panose="020B0503020204020204" pitchFamily="34" charset="-122"/>
                <a:ea typeface="Microsoft YaHei" panose="020B0503020204020204" pitchFamily="34" charset="-122"/>
              </a:rPr>
              <a:t>文件类型</a:t>
            </a:r>
            <a:endParaRPr lang="zh-CN" altLang="en-US" dirty="0">
              <a:latin typeface="Microsoft YaHei" panose="020B0503020204020204" pitchFamily="34" charset="-122"/>
              <a:ea typeface="Microsoft YaHei" panose="020B0503020204020204" pitchFamily="34" charset="-122"/>
            </a:endParaRPr>
          </a:p>
        </p:txBody>
      </p:sp>
      <p:sp>
        <p:nvSpPr>
          <p:cNvPr id="6" name="Content Placeholder 5">
            <a:extLst>
              <a:ext uri="{FF2B5EF4-FFF2-40B4-BE49-F238E27FC236}">
                <a16:creationId xmlns:a16="http://schemas.microsoft.com/office/drawing/2014/main" id="{35CE859B-70F6-46B5-9B1B-F1E21A62B35D}"/>
              </a:ext>
            </a:extLst>
          </p:cNvPr>
          <p:cNvSpPr>
            <a:spLocks noGrp="1"/>
          </p:cNvSpPr>
          <p:nvPr>
            <p:ph idx="1"/>
          </p:nvPr>
        </p:nvSpPr>
        <p:spPr>
          <a:xfrm>
            <a:off x="4714927" y="612057"/>
            <a:ext cx="7152608" cy="3753466"/>
          </a:xfrm>
        </p:spPr>
        <p:txBody>
          <a:bodyPr>
            <a:normAutofit/>
          </a:bodyPr>
          <a:lstStyle/>
          <a:p>
            <a:r>
              <a:rPr lang="zh-CN" altLang="en-US" dirty="0">
                <a:latin typeface="Microsoft YaHei Light" panose="020B0502040204020203" pitchFamily="34" charset="-122"/>
                <a:ea typeface="Microsoft YaHei Light" panose="020B0502040204020203" pitchFamily="34" charset="-122"/>
              </a:rPr>
              <a:t>支持电脑中全部格式类型的文件。能实现谁能看，能否编辑，版本追踪，日志查询等功能</a:t>
            </a:r>
            <a:endParaRPr lang="en-US" altLang="zh-CN" dirty="0">
              <a:latin typeface="Microsoft YaHei Light" panose="020B0502040204020203" pitchFamily="34" charset="-122"/>
              <a:ea typeface="Microsoft YaHei Light" panose="020B0502040204020203" pitchFamily="34" charset="-122"/>
            </a:endParaRPr>
          </a:p>
          <a:p>
            <a:r>
              <a:rPr lang="zh-CN" altLang="en-US" dirty="0">
                <a:latin typeface="Microsoft YaHei Light" panose="020B0502040204020203" pitchFamily="34" charset="-122"/>
                <a:ea typeface="Microsoft YaHei Light" panose="020B0502040204020203" pitchFamily="34" charset="-122"/>
              </a:rPr>
              <a:t>对于</a:t>
            </a:r>
            <a:r>
              <a:rPr lang="en-US" altLang="zh-CN" dirty="0">
                <a:latin typeface="Microsoft YaHei Light" panose="020B0502040204020203" pitchFamily="34" charset="-122"/>
                <a:ea typeface="Microsoft YaHei Light" panose="020B0502040204020203" pitchFamily="34" charset="-122"/>
              </a:rPr>
              <a:t>Office</a:t>
            </a:r>
            <a:r>
              <a:rPr lang="zh-CN" altLang="en-US" dirty="0">
                <a:latin typeface="Microsoft YaHei Light" panose="020B0502040204020203" pitchFamily="34" charset="-122"/>
                <a:ea typeface="Microsoft YaHei Light" panose="020B0502040204020203" pitchFamily="34" charset="-122"/>
              </a:rPr>
              <a:t>系列的</a:t>
            </a:r>
            <a:r>
              <a:rPr lang="en-US" altLang="zh-CN" dirty="0">
                <a:latin typeface="Microsoft YaHei Light" panose="020B0502040204020203" pitchFamily="34" charset="-122"/>
                <a:ea typeface="Microsoft YaHei Light" panose="020B0502040204020203" pitchFamily="34" charset="-122"/>
              </a:rPr>
              <a:t>Word</a:t>
            </a:r>
            <a:r>
              <a:rPr lang="zh-CN" altLang="en-US" dirty="0">
                <a:latin typeface="Microsoft YaHei Light" panose="020B0502040204020203" pitchFamily="34" charset="-122"/>
                <a:ea typeface="Microsoft YaHei Light" panose="020B0502040204020203" pitchFamily="34" charset="-122"/>
              </a:rPr>
              <a:t>、</a:t>
            </a:r>
            <a:r>
              <a:rPr lang="en-US" altLang="zh-CN" dirty="0">
                <a:latin typeface="Microsoft YaHei Light" panose="020B0502040204020203" pitchFamily="34" charset="-122"/>
                <a:ea typeface="Microsoft YaHei Light" panose="020B0502040204020203" pitchFamily="34" charset="-122"/>
              </a:rPr>
              <a:t>Excel</a:t>
            </a:r>
            <a:r>
              <a:rPr lang="zh-CN" altLang="en-US" dirty="0">
                <a:latin typeface="Microsoft YaHei Light" panose="020B0502040204020203" pitchFamily="34" charset="-122"/>
                <a:ea typeface="Microsoft YaHei Light" panose="020B0502040204020203" pitchFamily="34" charset="-122"/>
              </a:rPr>
              <a:t>、</a:t>
            </a:r>
            <a:r>
              <a:rPr lang="en-US" altLang="zh-CN" dirty="0">
                <a:latin typeface="Microsoft YaHei Light" panose="020B0502040204020203" pitchFamily="34" charset="-122"/>
                <a:ea typeface="Microsoft YaHei Light" panose="020B0502040204020203" pitchFamily="34" charset="-122"/>
              </a:rPr>
              <a:t>PPT</a:t>
            </a:r>
            <a:r>
              <a:rPr lang="zh-CN" altLang="en-US" dirty="0">
                <a:latin typeface="Microsoft YaHei Light" panose="020B0502040204020203" pitchFamily="34" charset="-122"/>
                <a:ea typeface="Microsoft YaHei Light" panose="020B0502040204020203" pitchFamily="34" charset="-122"/>
              </a:rPr>
              <a:t>文件，以及</a:t>
            </a:r>
            <a:r>
              <a:rPr lang="en-US" altLang="zh-CN" dirty="0">
                <a:latin typeface="Microsoft YaHei Light" panose="020B0502040204020203" pitchFamily="34" charset="-122"/>
                <a:ea typeface="Microsoft YaHei Light" panose="020B0502040204020203" pitchFamily="34" charset="-122"/>
              </a:rPr>
              <a:t>WPS</a:t>
            </a:r>
            <a:r>
              <a:rPr lang="zh-CN" altLang="en-US" dirty="0">
                <a:latin typeface="Microsoft YaHei Light" panose="020B0502040204020203" pitchFamily="34" charset="-122"/>
                <a:ea typeface="Microsoft YaHei Light" panose="020B0502040204020203" pitchFamily="34" charset="-122"/>
              </a:rPr>
              <a:t>、</a:t>
            </a:r>
            <a:r>
              <a:rPr lang="en-US" altLang="zh-CN" dirty="0">
                <a:latin typeface="Microsoft YaHei Light" panose="020B0502040204020203" pitchFamily="34" charset="-122"/>
                <a:ea typeface="Microsoft YaHei Light" panose="020B0502040204020203" pitchFamily="34" charset="-122"/>
              </a:rPr>
              <a:t>PDF</a:t>
            </a:r>
            <a:r>
              <a:rPr lang="zh-CN" altLang="en-US" dirty="0">
                <a:latin typeface="Microsoft YaHei Light" panose="020B0502040204020203" pitchFamily="34" charset="-122"/>
                <a:ea typeface="Microsoft YaHei Light" panose="020B0502040204020203" pitchFamily="34" charset="-122"/>
              </a:rPr>
              <a:t>文件、图片文件，能做到更进一步的精细化权限控制：允许阅读但是不能拷贝、不能另存、不能打印、不能截屏</a:t>
            </a:r>
          </a:p>
        </p:txBody>
      </p:sp>
      <p:pic>
        <p:nvPicPr>
          <p:cNvPr id="2" name="Picture 1" descr="A close up of a sign&#10;&#10;Description automatically generated">
            <a:extLst>
              <a:ext uri="{FF2B5EF4-FFF2-40B4-BE49-F238E27FC236}">
                <a16:creationId xmlns:a16="http://schemas.microsoft.com/office/drawing/2014/main" id="{88C9CED0-8386-4046-A923-6EE0CD206E2B}"/>
              </a:ext>
            </a:extLst>
          </p:cNvPr>
          <p:cNvPicPr>
            <a:picLocks noChangeAspect="1"/>
          </p:cNvPicPr>
          <p:nvPr/>
        </p:nvPicPr>
        <p:blipFill>
          <a:blip r:embed="rId3"/>
          <a:stretch>
            <a:fillRect/>
          </a:stretch>
        </p:blipFill>
        <p:spPr>
          <a:xfrm>
            <a:off x="4707828" y="4679660"/>
            <a:ext cx="7152608" cy="1432825"/>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spTree>
    <p:extLst>
      <p:ext uri="{BB962C8B-B14F-4D97-AF65-F5344CB8AC3E}">
        <p14:creationId xmlns:p14="http://schemas.microsoft.com/office/powerpoint/2010/main" val="319137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7D0F44-0E25-4EA2-B3A2-4E10A8A8F715}"/>
              </a:ext>
            </a:extLst>
          </p:cNvPr>
          <p:cNvSpPr>
            <a:spLocks noGrp="1"/>
          </p:cNvSpPr>
          <p:nvPr>
            <p:ph type="title"/>
          </p:nvPr>
        </p:nvSpPr>
        <p:spPr>
          <a:xfrm>
            <a:off x="2271713" y="619814"/>
            <a:ext cx="7648573" cy="586818"/>
          </a:xfrm>
        </p:spPr>
        <p:txBody>
          <a:bodyPr>
            <a:normAutofit fontScale="90000"/>
          </a:bodyPr>
          <a:lstStyle/>
          <a:p>
            <a:endParaRPr lang="zh-CN" altLang="en-US" dirty="0">
              <a:latin typeface="Microsoft YaHei" panose="020B0503020204020204" pitchFamily="34" charset="-122"/>
              <a:ea typeface="Microsoft YaHei" panose="020B0503020204020204" pitchFamily="34" charset="-122"/>
            </a:endParaRPr>
          </a:p>
        </p:txBody>
      </p:sp>
      <p:sp>
        <p:nvSpPr>
          <p:cNvPr id="3" name="Content Placeholder 2">
            <a:extLst>
              <a:ext uri="{FF2B5EF4-FFF2-40B4-BE49-F238E27FC236}">
                <a16:creationId xmlns:a16="http://schemas.microsoft.com/office/drawing/2014/main" id="{10F98B52-C749-4512-A1A0-EC4C722BA41D}"/>
              </a:ext>
            </a:extLst>
          </p:cNvPr>
          <p:cNvSpPr>
            <a:spLocks noGrp="1"/>
          </p:cNvSpPr>
          <p:nvPr>
            <p:ph idx="1"/>
          </p:nvPr>
        </p:nvSpPr>
        <p:spPr>
          <a:xfrm>
            <a:off x="2610113" y="1329179"/>
            <a:ext cx="7648572" cy="4909007"/>
          </a:xfrm>
        </p:spPr>
        <p:txBody>
          <a:bodyPr anchor="t">
            <a:normAutofit/>
          </a:bodyPr>
          <a:lstStyle/>
          <a:p>
            <a:r>
              <a:rPr lang="zh-CN" altLang="en-US" sz="2200" dirty="0">
                <a:latin typeface="Microsoft YaHei UI Light" panose="020B0502040204020203" pitchFamily="34" charset="-122"/>
                <a:ea typeface="Microsoft YaHei UI Light" panose="020B0502040204020203" pitchFamily="34" charset="-122"/>
              </a:rPr>
              <a:t>您还在通过优盘拷、聊天软件传、邮件发、共享文件夹的方式分发与管理您的文件？</a:t>
            </a:r>
            <a:endParaRPr lang="en-US" altLang="zh-CN" sz="2200" dirty="0">
              <a:latin typeface="Microsoft YaHei UI Light" panose="020B0502040204020203" pitchFamily="34" charset="-122"/>
              <a:ea typeface="Microsoft YaHei UI Light" panose="020B0502040204020203" pitchFamily="34" charset="-122"/>
            </a:endParaRPr>
          </a:p>
          <a:p>
            <a:r>
              <a:rPr lang="zh-CN" altLang="en-US" sz="2200" dirty="0">
                <a:latin typeface="Microsoft YaHei UI Light" panose="020B0502040204020203" pitchFamily="34" charset="-122"/>
                <a:ea typeface="Microsoft YaHei UI Light" panose="020B0502040204020203" pitchFamily="34" charset="-122"/>
              </a:rPr>
              <a:t>您的员工在跳槽到竞争公司前带走机密文档并格式化他们的计算机？</a:t>
            </a:r>
            <a:endParaRPr lang="en-US" altLang="zh-CN" sz="2200" dirty="0">
              <a:latin typeface="Microsoft YaHei UI Light" panose="020B0502040204020203" pitchFamily="34" charset="-122"/>
              <a:ea typeface="Microsoft YaHei UI Light" panose="020B0502040204020203" pitchFamily="34" charset="-122"/>
            </a:endParaRPr>
          </a:p>
          <a:p>
            <a:r>
              <a:rPr lang="zh-CN" altLang="en-US" sz="2200" dirty="0">
                <a:latin typeface="Microsoft YaHei UI Light" panose="020B0502040204020203" pitchFamily="34" charset="-122"/>
                <a:ea typeface="Microsoft YaHei UI Light" panose="020B0502040204020203" pitchFamily="34" charset="-122"/>
              </a:rPr>
              <a:t>您的员工通过电子邮件和共享方式谁都有权限任意编辑查看拷贝文档，重要文件被误删除误篡改？</a:t>
            </a:r>
            <a:endParaRPr lang="en-US" altLang="zh-CN" sz="2200" dirty="0">
              <a:latin typeface="Microsoft YaHei UI Light" panose="020B0502040204020203" pitchFamily="34" charset="-122"/>
              <a:ea typeface="Microsoft YaHei UI Light" panose="020B0502040204020203" pitchFamily="34" charset="-122"/>
            </a:endParaRPr>
          </a:p>
          <a:p>
            <a:r>
              <a:rPr lang="zh-CN" altLang="en-US" sz="2200" dirty="0">
                <a:latin typeface="Microsoft YaHei UI Light" panose="020B0502040204020203" pitchFamily="34" charset="-122"/>
                <a:ea typeface="Microsoft YaHei UI Light" panose="020B0502040204020203" pitchFamily="34" charset="-122"/>
              </a:rPr>
              <a:t>您的电子邮箱或电脑桌面是员工发送给您的不同版本的文稿、报价单？</a:t>
            </a:r>
            <a:endParaRPr lang="en-US" altLang="zh-CN" sz="2200" dirty="0">
              <a:latin typeface="Microsoft YaHei UI Light" panose="020B0502040204020203" pitchFamily="34" charset="-122"/>
              <a:ea typeface="Microsoft YaHei UI Light" panose="020B0502040204020203" pitchFamily="34" charset="-122"/>
            </a:endParaRPr>
          </a:p>
          <a:p>
            <a:r>
              <a:rPr lang="zh-CN" altLang="en-US" sz="2200" dirty="0">
                <a:latin typeface="Microsoft YaHei UI Light" panose="020B0502040204020203" pitchFamily="34" charset="-122"/>
                <a:ea typeface="Microsoft YaHei UI Light" panose="020B0502040204020203" pitchFamily="34" charset="-122"/>
              </a:rPr>
              <a:t>您的业务员给客户发送过未经审批的文档？</a:t>
            </a:r>
            <a:endParaRPr lang="en-US" altLang="zh-CN" sz="2200" dirty="0">
              <a:latin typeface="Microsoft YaHei UI Light" panose="020B0502040204020203" pitchFamily="34" charset="-122"/>
              <a:ea typeface="Microsoft YaHei UI Light" panose="020B0502040204020203" pitchFamily="34" charset="-122"/>
            </a:endParaRPr>
          </a:p>
          <a:p>
            <a:r>
              <a:rPr lang="zh-CN" altLang="en-US" sz="2200" dirty="0">
                <a:latin typeface="Microsoft YaHei UI Light" panose="020B0502040204020203" pitchFamily="34" charset="-122"/>
                <a:ea typeface="Microsoft YaHei UI Light" panose="020B0502040204020203" pitchFamily="34" charset="-122"/>
              </a:rPr>
              <a:t>管理部门是否抱怨过文档审计跟踪困难或对敏感文档保存方式的担忧？</a:t>
            </a:r>
            <a:r>
              <a:rPr lang="en-US" altLang="zh-CN" sz="2200" dirty="0">
                <a:latin typeface="Microsoft YaHei UI Light" panose="020B0502040204020203" pitchFamily="34" charset="-122"/>
                <a:ea typeface="Microsoft YaHei UI Light" panose="020B0502040204020203" pitchFamily="34" charset="-122"/>
              </a:rPr>
              <a:t>……</a:t>
            </a:r>
            <a:endParaRPr lang="zh-CN" altLang="en-US" sz="2200" dirty="0">
              <a:latin typeface="Microsoft YaHei UI Light" panose="020B0502040204020203" pitchFamily="34" charset="-122"/>
              <a:ea typeface="Microsoft YaHei UI Light" panose="020B0502040204020203" pitchFamily="34" charset="-122"/>
            </a:endParaRPr>
          </a:p>
        </p:txBody>
      </p:sp>
      <p:sp>
        <p:nvSpPr>
          <p:cNvPr id="5" name="Rectangle 4">
            <a:extLst>
              <a:ext uri="{FF2B5EF4-FFF2-40B4-BE49-F238E27FC236}">
                <a16:creationId xmlns:a16="http://schemas.microsoft.com/office/drawing/2014/main" id="{3DD3F4F3-1F40-47E8-B874-9BDCD6FDD98F}"/>
              </a:ext>
            </a:extLst>
          </p:cNvPr>
          <p:cNvSpPr/>
          <p:nvPr/>
        </p:nvSpPr>
        <p:spPr>
          <a:xfrm>
            <a:off x="1984703" y="4238763"/>
            <a:ext cx="9625392" cy="1754326"/>
          </a:xfrm>
          <a:prstGeom prst="rect">
            <a:avLst/>
          </a:prstGeom>
          <a:noFill/>
        </p:spPr>
        <p:txBody>
          <a:bodyPr wrap="none" lIns="91440" tIns="45720" rIns="91440" bIns="45720">
            <a:spAutoFit/>
            <a:scene3d>
              <a:camera prst="perspectiveContrastingRightFacing">
                <a:rot lat="177817" lon="20436158" rev="454041"/>
              </a:camera>
              <a:lightRig rig="threePt" dir="t"/>
            </a:scene3d>
          </a:bodyPr>
          <a:lstStyle/>
          <a:p>
            <a:pPr algn="ctr"/>
            <a:r>
              <a:rPr lang="zh-CN" altLang="en-US" sz="5400" b="1" cap="none" spc="0" dirty="0">
                <a:ln w="0"/>
                <a:solidFill>
                  <a:schemeClr val="accent1">
                    <a:alpha val="95000"/>
                  </a:schemeClr>
                </a:solidFill>
                <a:effectLst>
                  <a:outerShdw blurRad="38100" dist="25400" dir="5400000" algn="ctr" rotWithShape="0">
                    <a:srgbClr val="6E747A">
                      <a:alpha val="43000"/>
                    </a:srgbClr>
                  </a:outerShdw>
                </a:effectLst>
                <a:latin typeface="Microsoft YaHei" panose="020B0503020204020204" pitchFamily="34" charset="-122"/>
                <a:ea typeface="Microsoft YaHei" panose="020B0503020204020204" pitchFamily="34" charset="-122"/>
              </a:rPr>
              <a:t>快使用</a:t>
            </a:r>
            <a:r>
              <a:rPr lang="en-US" altLang="zh-CN" sz="5400" b="1" cap="none" spc="0" dirty="0" err="1">
                <a:ln w="0"/>
                <a:solidFill>
                  <a:schemeClr val="accent1">
                    <a:alpha val="95000"/>
                  </a:schemeClr>
                </a:solidFill>
                <a:effectLst>
                  <a:outerShdw blurRad="38100" dist="25400" dir="5400000" algn="ctr" rotWithShape="0">
                    <a:srgbClr val="6E747A">
                      <a:alpha val="43000"/>
                    </a:srgbClr>
                  </a:outerShdw>
                </a:effectLst>
                <a:latin typeface="Microsoft YaHei" panose="020B0503020204020204" pitchFamily="34" charset="-122"/>
                <a:ea typeface="Microsoft YaHei" panose="020B0503020204020204" pitchFamily="34" charset="-122"/>
              </a:rPr>
              <a:t>TeamDoc</a:t>
            </a:r>
            <a:r>
              <a:rPr lang="zh-CN" altLang="en-US" sz="5400" b="1" cap="none" spc="0" dirty="0">
                <a:ln w="0"/>
                <a:solidFill>
                  <a:schemeClr val="accent1">
                    <a:alpha val="95000"/>
                  </a:schemeClr>
                </a:solidFill>
                <a:effectLst>
                  <a:outerShdw blurRad="38100" dist="25400" dir="5400000" algn="ctr" rotWithShape="0">
                    <a:srgbClr val="6E747A">
                      <a:alpha val="43000"/>
                    </a:srgbClr>
                  </a:outerShdw>
                </a:effectLst>
                <a:latin typeface="Microsoft YaHei" panose="020B0503020204020204" pitchFamily="34" charset="-122"/>
                <a:ea typeface="Microsoft YaHei" panose="020B0503020204020204" pitchFamily="34" charset="-122"/>
              </a:rPr>
              <a:t>文档管理软件</a:t>
            </a:r>
            <a:br>
              <a:rPr lang="en-US" altLang="zh-CN" sz="5400" b="1" cap="none" spc="0" dirty="0">
                <a:ln w="0"/>
                <a:solidFill>
                  <a:schemeClr val="accent1">
                    <a:alpha val="95000"/>
                  </a:schemeClr>
                </a:solidFill>
                <a:effectLst>
                  <a:outerShdw blurRad="38100" dist="25400" dir="5400000" algn="ctr" rotWithShape="0">
                    <a:srgbClr val="6E747A">
                      <a:alpha val="43000"/>
                    </a:srgbClr>
                  </a:outerShdw>
                </a:effectLst>
                <a:latin typeface="Microsoft YaHei" panose="020B0503020204020204" pitchFamily="34" charset="-122"/>
                <a:ea typeface="Microsoft YaHei" panose="020B0503020204020204" pitchFamily="34" charset="-122"/>
              </a:rPr>
            </a:br>
            <a:r>
              <a:rPr lang="zh-CN" altLang="en-US" sz="5400" b="1" cap="none" spc="0" dirty="0">
                <a:ln w="0"/>
                <a:solidFill>
                  <a:schemeClr val="accent1">
                    <a:alpha val="95000"/>
                  </a:schemeClr>
                </a:solidFill>
                <a:effectLst>
                  <a:outerShdw blurRad="38100" dist="25400" dir="5400000" algn="ctr" rotWithShape="0">
                    <a:srgbClr val="6E747A">
                      <a:alpha val="43000"/>
                    </a:srgbClr>
                  </a:outerShdw>
                </a:effectLst>
                <a:latin typeface="Microsoft YaHei" panose="020B0503020204020204" pitchFamily="34" charset="-122"/>
                <a:ea typeface="Microsoft YaHei" panose="020B0503020204020204" pitchFamily="34" charset="-122"/>
              </a:rPr>
              <a:t>保护并管理您的文档</a:t>
            </a:r>
          </a:p>
        </p:txBody>
      </p:sp>
    </p:spTree>
    <p:extLst>
      <p:ext uri="{BB962C8B-B14F-4D97-AF65-F5344CB8AC3E}">
        <p14:creationId xmlns:p14="http://schemas.microsoft.com/office/powerpoint/2010/main" val="3603101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randombar(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1000" fill="hold"/>
                                        <p:tgtEl>
                                          <p:spTgt spid="5"/>
                                        </p:tgtEl>
                                        <p:attrNameLst>
                                          <p:attrName>ppt_w</p:attrName>
                                        </p:attrNameLst>
                                      </p:cBhvr>
                                      <p:tavLst>
                                        <p:tav tm="0">
                                          <p:val>
                                            <p:fltVal val="0"/>
                                          </p:val>
                                        </p:tav>
                                        <p:tav tm="100000">
                                          <p:val>
                                            <p:strVal val="#ppt_w"/>
                                          </p:val>
                                        </p:tav>
                                      </p:tavLst>
                                    </p:anim>
                                    <p:anim calcmode="lin" valueType="num">
                                      <p:cBhvr>
                                        <p:cTn id="38" dur="1000" fill="hold"/>
                                        <p:tgtEl>
                                          <p:spTgt spid="5"/>
                                        </p:tgtEl>
                                        <p:attrNameLst>
                                          <p:attrName>ppt_h</p:attrName>
                                        </p:attrNameLst>
                                      </p:cBhvr>
                                      <p:tavLst>
                                        <p:tav tm="0">
                                          <p:val>
                                            <p:fltVal val="0"/>
                                          </p:val>
                                        </p:tav>
                                        <p:tav tm="100000">
                                          <p:val>
                                            <p:strVal val="#ppt_h"/>
                                          </p:val>
                                        </p:tav>
                                      </p:tavLst>
                                    </p:anim>
                                    <p:anim calcmode="lin" valueType="num">
                                      <p:cBhvr>
                                        <p:cTn id="39" dur="1000" fill="hold"/>
                                        <p:tgtEl>
                                          <p:spTgt spid="5"/>
                                        </p:tgtEl>
                                        <p:attrNameLst>
                                          <p:attrName>style.rotation</p:attrName>
                                        </p:attrNameLst>
                                      </p:cBhvr>
                                      <p:tavLst>
                                        <p:tav tm="0">
                                          <p:val>
                                            <p:fltVal val="90"/>
                                          </p:val>
                                        </p:tav>
                                        <p:tav tm="100000">
                                          <p:val>
                                            <p:fltVal val="0"/>
                                          </p:val>
                                        </p:tav>
                                      </p:tavLst>
                                    </p:anim>
                                    <p:animEffect transition="in" filter="fade">
                                      <p:cBhvr>
                                        <p:cTn id="4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grpSp>
        <p:nvGrpSpPr>
          <p:cNvPr id="80" name="Group 79">
            <a:extLst>
              <a:ext uri="{FF2B5EF4-FFF2-40B4-BE49-F238E27FC236}">
                <a16:creationId xmlns:a16="http://schemas.microsoft.com/office/drawing/2014/main" id="{08F94D66-27EC-4CB8-8226-D7F41C16186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100" y="-4763"/>
            <a:ext cx="5014912" cy="6862763"/>
            <a:chOff x="2928938" y="-4763"/>
            <a:chExt cx="5014912" cy="6862763"/>
          </a:xfrm>
        </p:grpSpPr>
        <p:sp>
          <p:nvSpPr>
            <p:cNvPr id="81" name="Freeform 6">
              <a:extLst>
                <a:ext uri="{FF2B5EF4-FFF2-40B4-BE49-F238E27FC236}">
                  <a16:creationId xmlns:a16="http://schemas.microsoft.com/office/drawing/2014/main" id="{1A53964C-7D93-4C48-A4A6-C4C2C393C5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82" name="Freeform 7">
              <a:extLst>
                <a:ext uri="{FF2B5EF4-FFF2-40B4-BE49-F238E27FC236}">
                  <a16:creationId xmlns:a16="http://schemas.microsoft.com/office/drawing/2014/main" id="{9C944EEC-539E-4389-8785-58E65D04E8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83" name="Freeform 9">
              <a:extLst>
                <a:ext uri="{FF2B5EF4-FFF2-40B4-BE49-F238E27FC236}">
                  <a16:creationId xmlns:a16="http://schemas.microsoft.com/office/drawing/2014/main" id="{7836EB7E-895C-4D68-B92E-312B371CBD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84" name="Freeform 10">
              <a:extLst>
                <a:ext uri="{FF2B5EF4-FFF2-40B4-BE49-F238E27FC236}">
                  <a16:creationId xmlns:a16="http://schemas.microsoft.com/office/drawing/2014/main" id="{0F29242B-8CE7-4636-B326-4BEE42EB6D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85" name="Freeform 11">
              <a:extLst>
                <a:ext uri="{FF2B5EF4-FFF2-40B4-BE49-F238E27FC236}">
                  <a16:creationId xmlns:a16="http://schemas.microsoft.com/office/drawing/2014/main" id="{4D0B8E9A-7727-4AD9-974E-8815F0B20E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86" name="Freeform 12">
              <a:extLst>
                <a:ext uri="{FF2B5EF4-FFF2-40B4-BE49-F238E27FC236}">
                  <a16:creationId xmlns:a16="http://schemas.microsoft.com/office/drawing/2014/main" id="{1CD6C65C-71BE-4549-926A-1C1135FD06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useBgFill="1">
        <p:nvSpPr>
          <p:cNvPr id="88" name="Rectangle 87">
            <a:extLst>
              <a:ext uri="{FF2B5EF4-FFF2-40B4-BE49-F238E27FC236}">
                <a16:creationId xmlns:a16="http://schemas.microsoft.com/office/drawing/2014/main" id="{5EF08599-3FED-4288-A20D-E7BCAC3B8E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a:extLst>
              <a:ext uri="{FF2B5EF4-FFF2-40B4-BE49-F238E27FC236}">
                <a16:creationId xmlns:a16="http://schemas.microsoft.com/office/drawing/2014/main" id="{475EE3B9-6EBB-4027-8229-1B2B7E637AE7}"/>
              </a:ext>
            </a:extLst>
          </p:cNvPr>
          <p:cNvPicPr>
            <a:picLocks noChangeAspect="1"/>
          </p:cNvPicPr>
          <p:nvPr/>
        </p:nvPicPr>
        <p:blipFill rotWithShape="1">
          <a:blip r:embed="rId3"/>
          <a:srcRect t="17404" r="9091" b="5988"/>
          <a:stretch/>
        </p:blipFill>
        <p:spPr>
          <a:xfrm>
            <a:off x="20" y="10"/>
            <a:ext cx="12191980" cy="6857990"/>
          </a:xfrm>
          <a:prstGeom prst="rect">
            <a:avLst/>
          </a:prstGeom>
        </p:spPr>
      </p:pic>
      <p:sp>
        <p:nvSpPr>
          <p:cNvPr id="90" name="Freeform 13">
            <a:extLst>
              <a:ext uri="{FF2B5EF4-FFF2-40B4-BE49-F238E27FC236}">
                <a16:creationId xmlns:a16="http://schemas.microsoft.com/office/drawing/2014/main" id="{C884A6B2-90E9-4BDB-8503-71AC02D395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6933" y="-16933"/>
            <a:ext cx="7340600" cy="6883400"/>
          </a:xfrm>
          <a:custGeom>
            <a:avLst/>
            <a:gdLst>
              <a:gd name="connsiteX0" fmla="*/ 5427133 w 7340600"/>
              <a:gd name="connsiteY0" fmla="*/ 8466 h 6883400"/>
              <a:gd name="connsiteX1" fmla="*/ 4783666 w 7340600"/>
              <a:gd name="connsiteY1" fmla="*/ 2573866 h 6883400"/>
              <a:gd name="connsiteX2" fmla="*/ 7340600 w 7340600"/>
              <a:gd name="connsiteY2" fmla="*/ 6874933 h 6883400"/>
              <a:gd name="connsiteX3" fmla="*/ 0 w 7340600"/>
              <a:gd name="connsiteY3" fmla="*/ 6883400 h 6883400"/>
              <a:gd name="connsiteX4" fmla="*/ 8466 w 7340600"/>
              <a:gd name="connsiteY4" fmla="*/ 0 h 6883400"/>
              <a:gd name="connsiteX5" fmla="*/ 5427133 w 7340600"/>
              <a:gd name="connsiteY5" fmla="*/ 8466 h 688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40600" h="6883400">
                <a:moveTo>
                  <a:pt x="5427133" y="8466"/>
                </a:moveTo>
                <a:lnTo>
                  <a:pt x="4783666" y="2573866"/>
                </a:lnTo>
                <a:lnTo>
                  <a:pt x="7340600" y="6874933"/>
                </a:lnTo>
                <a:lnTo>
                  <a:pt x="0" y="6883400"/>
                </a:lnTo>
                <a:lnTo>
                  <a:pt x="8466" y="0"/>
                </a:lnTo>
                <a:lnTo>
                  <a:pt x="5427133" y="8466"/>
                </a:lnTo>
                <a:close/>
              </a:path>
            </a:pathLst>
          </a:custGeom>
          <a:solidFill>
            <a:schemeClr val="tx1">
              <a:lumMod val="95000"/>
              <a:lumOff val="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C4D0E71-5D93-445F-AC50-A2657BC95223}"/>
              </a:ext>
            </a:extLst>
          </p:cNvPr>
          <p:cNvSpPr>
            <a:spLocks noGrp="1"/>
          </p:cNvSpPr>
          <p:nvPr>
            <p:ph type="title"/>
          </p:nvPr>
        </p:nvSpPr>
        <p:spPr>
          <a:xfrm>
            <a:off x="685800" y="1634067"/>
            <a:ext cx="4080932" cy="3310468"/>
          </a:xfrm>
        </p:spPr>
        <p:txBody>
          <a:bodyPr vert="horz" lIns="91440" tIns="45720" rIns="91440" bIns="45720" rtlCol="0" anchor="b">
            <a:normAutofit/>
          </a:bodyPr>
          <a:lstStyle/>
          <a:p>
            <a:pPr algn="l"/>
            <a:br>
              <a:rPr lang="en-US" altLang="zh-CN" sz="5400" dirty="0">
                <a:solidFill>
                  <a:schemeClr val="bg1"/>
                </a:solidFill>
              </a:rPr>
            </a:br>
            <a:endParaRPr lang="en-US" altLang="zh-CN" sz="5400" dirty="0">
              <a:solidFill>
                <a:schemeClr val="bg1"/>
              </a:solidFill>
            </a:endParaRPr>
          </a:p>
        </p:txBody>
      </p:sp>
      <p:sp>
        <p:nvSpPr>
          <p:cNvPr id="5" name="Text Placeholder 4">
            <a:extLst>
              <a:ext uri="{FF2B5EF4-FFF2-40B4-BE49-F238E27FC236}">
                <a16:creationId xmlns:a16="http://schemas.microsoft.com/office/drawing/2014/main" id="{9C61B2D5-2905-4C23-9F38-67B14671B6C8}"/>
              </a:ext>
            </a:extLst>
          </p:cNvPr>
          <p:cNvSpPr>
            <a:spLocks noGrp="1"/>
          </p:cNvSpPr>
          <p:nvPr>
            <p:ph type="body" idx="1"/>
          </p:nvPr>
        </p:nvSpPr>
        <p:spPr>
          <a:xfrm>
            <a:off x="433918" y="3831695"/>
            <a:ext cx="5127094" cy="2823629"/>
          </a:xfrm>
        </p:spPr>
        <p:txBody>
          <a:bodyPr vert="horz" lIns="91440" tIns="45720" rIns="91440" bIns="45720" rtlCol="0" anchor="t">
            <a:normAutofit/>
          </a:bodyPr>
          <a:lstStyle/>
          <a:p>
            <a:pPr algn="l">
              <a:lnSpc>
                <a:spcPct val="90000"/>
              </a:lnSpc>
            </a:pPr>
            <a:r>
              <a:rPr lang="en-US" altLang="zh-CN" sz="2900" b="1" dirty="0" err="1">
                <a:solidFill>
                  <a:schemeClr val="bg1"/>
                </a:solidFill>
                <a:latin typeface="Microsoft YaHei" panose="020B0503020204020204" pitchFamily="34" charset="-122"/>
                <a:ea typeface="Microsoft YaHei" panose="020B0503020204020204" pitchFamily="34" charset="-122"/>
              </a:rPr>
              <a:t>TeamDoc</a:t>
            </a:r>
            <a:r>
              <a:rPr lang="zh-CN" altLang="en-US" sz="2900" b="1" dirty="0">
                <a:solidFill>
                  <a:schemeClr val="bg1"/>
                </a:solidFill>
                <a:latin typeface="Microsoft YaHei" panose="020B0503020204020204" pitchFamily="34" charset="-122"/>
                <a:ea typeface="Microsoft YaHei" panose="020B0503020204020204" pitchFamily="34" charset="-122"/>
              </a:rPr>
              <a:t>抛弃一切让用户感到迷惑的专业术语，</a:t>
            </a:r>
            <a:endParaRPr lang="en-US" altLang="zh-CN" sz="2900" b="1" dirty="0">
              <a:solidFill>
                <a:schemeClr val="bg1"/>
              </a:solidFill>
              <a:latin typeface="Microsoft YaHei" panose="020B0503020204020204" pitchFamily="34" charset="-122"/>
              <a:ea typeface="Microsoft YaHei" panose="020B0503020204020204" pitchFamily="34" charset="-122"/>
            </a:endParaRPr>
          </a:p>
          <a:p>
            <a:pPr algn="l">
              <a:lnSpc>
                <a:spcPct val="90000"/>
              </a:lnSpc>
            </a:pPr>
            <a:r>
              <a:rPr lang="zh-CN" altLang="en-US" sz="2900" b="1" dirty="0">
                <a:solidFill>
                  <a:schemeClr val="bg1"/>
                </a:solidFill>
                <a:latin typeface="Microsoft YaHei" panose="020B0503020204020204" pitchFamily="34" charset="-122"/>
                <a:ea typeface="Microsoft YaHei" panose="020B0503020204020204" pitchFamily="34" charset="-122"/>
              </a:rPr>
              <a:t>无需任何计算机专业知识，</a:t>
            </a:r>
            <a:endParaRPr lang="en-US" altLang="zh-CN" sz="2900" b="1" dirty="0">
              <a:solidFill>
                <a:schemeClr val="bg1"/>
              </a:solidFill>
              <a:latin typeface="Microsoft YaHei" panose="020B0503020204020204" pitchFamily="34" charset="-122"/>
              <a:ea typeface="Microsoft YaHei" panose="020B0503020204020204" pitchFamily="34" charset="-122"/>
            </a:endParaRPr>
          </a:p>
          <a:p>
            <a:pPr algn="l">
              <a:lnSpc>
                <a:spcPct val="90000"/>
              </a:lnSpc>
            </a:pPr>
            <a:r>
              <a:rPr lang="zh-CN" altLang="en-US" sz="2900" b="1" dirty="0">
                <a:solidFill>
                  <a:schemeClr val="bg1"/>
                </a:solidFill>
                <a:latin typeface="Microsoft YaHei" panose="020B0503020204020204" pitchFamily="34" charset="-122"/>
                <a:ea typeface="Microsoft YaHei" panose="020B0503020204020204" pitchFamily="34" charset="-122"/>
              </a:rPr>
              <a:t>无需阅读任何文档，</a:t>
            </a:r>
            <a:endParaRPr lang="en-US" altLang="zh-CN" sz="2900" b="1" dirty="0">
              <a:solidFill>
                <a:schemeClr val="bg1"/>
              </a:solidFill>
              <a:latin typeface="Microsoft YaHei" panose="020B0503020204020204" pitchFamily="34" charset="-122"/>
              <a:ea typeface="Microsoft YaHei" panose="020B0503020204020204" pitchFamily="34" charset="-122"/>
            </a:endParaRPr>
          </a:p>
          <a:p>
            <a:pPr algn="l">
              <a:lnSpc>
                <a:spcPct val="90000"/>
              </a:lnSpc>
            </a:pPr>
            <a:r>
              <a:rPr lang="zh-CN" altLang="en-US" sz="2900" b="1" dirty="0">
                <a:solidFill>
                  <a:schemeClr val="bg1"/>
                </a:solidFill>
                <a:latin typeface="Microsoft YaHei" panose="020B0503020204020204" pitchFamily="34" charset="-122"/>
                <a:ea typeface="Microsoft YaHei" panose="020B0503020204020204" pitchFamily="34" charset="-122"/>
              </a:rPr>
              <a:t>三分钟内可以上手</a:t>
            </a:r>
          </a:p>
        </p:txBody>
      </p:sp>
      <p:grpSp>
        <p:nvGrpSpPr>
          <p:cNvPr id="92" name="Group 91">
            <a:extLst>
              <a:ext uri="{FF2B5EF4-FFF2-40B4-BE49-F238E27FC236}">
                <a16:creationId xmlns:a16="http://schemas.microsoft.com/office/drawing/2014/main" id="{E9046BC8-D404-4E7D-9202-A07F3FDD382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64100" y="-4763"/>
            <a:ext cx="5014912" cy="6862763"/>
            <a:chOff x="2928938" y="-4763"/>
            <a:chExt cx="5014912" cy="6862763"/>
          </a:xfrm>
        </p:grpSpPr>
        <p:sp>
          <p:nvSpPr>
            <p:cNvPr id="93" name="Freeform 6">
              <a:extLst>
                <a:ext uri="{FF2B5EF4-FFF2-40B4-BE49-F238E27FC236}">
                  <a16:creationId xmlns:a16="http://schemas.microsoft.com/office/drawing/2014/main" id="{4C202215-4C35-450D-9F60-671C8F8DEB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94" name="Freeform 7">
              <a:extLst>
                <a:ext uri="{FF2B5EF4-FFF2-40B4-BE49-F238E27FC236}">
                  <a16:creationId xmlns:a16="http://schemas.microsoft.com/office/drawing/2014/main" id="{F1A5BA8A-AEB4-4BCB-B86C-3F6A8E229C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95" name="Freeform 9">
              <a:extLst>
                <a:ext uri="{FF2B5EF4-FFF2-40B4-BE49-F238E27FC236}">
                  <a16:creationId xmlns:a16="http://schemas.microsoft.com/office/drawing/2014/main" id="{28AC2443-05F0-41CD-8D4A-63DE144F8B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96" name="Freeform 10">
              <a:extLst>
                <a:ext uri="{FF2B5EF4-FFF2-40B4-BE49-F238E27FC236}">
                  <a16:creationId xmlns:a16="http://schemas.microsoft.com/office/drawing/2014/main" id="{33E32F17-ED99-4969-B4D6-10A987D736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97" name="Freeform 11">
              <a:extLst>
                <a:ext uri="{FF2B5EF4-FFF2-40B4-BE49-F238E27FC236}">
                  <a16:creationId xmlns:a16="http://schemas.microsoft.com/office/drawing/2014/main" id="{5599A813-8424-4E53-95CA-85BF5470D6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98" name="Freeform 12">
              <a:extLst>
                <a:ext uri="{FF2B5EF4-FFF2-40B4-BE49-F238E27FC236}">
                  <a16:creationId xmlns:a16="http://schemas.microsoft.com/office/drawing/2014/main" id="{52431A4F-4662-480B-8AD3-394EACD7ED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39" name="Text Placeholder 4">
            <a:extLst>
              <a:ext uri="{FF2B5EF4-FFF2-40B4-BE49-F238E27FC236}">
                <a16:creationId xmlns:a16="http://schemas.microsoft.com/office/drawing/2014/main" id="{A1BC434F-36FD-4DF9-BE22-901C7DD31294}"/>
              </a:ext>
            </a:extLst>
          </p:cNvPr>
          <p:cNvSpPr txBox="1">
            <a:spLocks/>
          </p:cNvSpPr>
          <p:nvPr/>
        </p:nvSpPr>
        <p:spPr>
          <a:xfrm>
            <a:off x="450851" y="479430"/>
            <a:ext cx="5127094" cy="3310467"/>
          </a:xfrm>
          <a:prstGeom prst="rect">
            <a:avLst/>
          </a:prstGeom>
        </p:spPr>
        <p:txBody>
          <a:bodyPr vert="horz" lIns="91440" tIns="45720" rIns="91440" bIns="45720" rtlCol="0" anchor="t">
            <a:norm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solidFill>
                <a:effectLst/>
                <a:latin typeface="+mn-lt"/>
                <a:ea typeface="+mn-ea"/>
                <a:cs typeface="+mn-cs"/>
              </a:defRPr>
            </a:lvl1pPr>
            <a:lvl2pPr marL="457200" indent="0" algn="l"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2pPr>
            <a:lvl3pPr marL="914400" indent="0" algn="l"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3pPr>
            <a:lvl4pPr marL="1371600" indent="0" algn="l"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4pPr>
            <a:lvl5pPr marL="1828800" indent="0" algn="l"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l"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l"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l"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l"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90000"/>
              </a:lnSpc>
            </a:pPr>
            <a:r>
              <a:rPr lang="zh-CN" altLang="en-US" sz="3600" b="1" dirty="0">
                <a:solidFill>
                  <a:schemeClr val="bg1"/>
                </a:solidFill>
                <a:latin typeface="Microsoft YaHei" panose="020B0503020204020204" pitchFamily="34" charset="-122"/>
                <a:ea typeface="Microsoft YaHei" panose="020B0503020204020204" pitchFamily="34" charset="-122"/>
              </a:rPr>
              <a:t>拒绝故作高深，</a:t>
            </a:r>
            <a:endParaRPr lang="en-US" altLang="zh-CN" sz="3600" b="1" dirty="0">
              <a:solidFill>
                <a:schemeClr val="bg1"/>
              </a:solidFill>
              <a:latin typeface="Microsoft YaHei" panose="020B0503020204020204" pitchFamily="34" charset="-122"/>
              <a:ea typeface="Microsoft YaHei" panose="020B0503020204020204" pitchFamily="34" charset="-122"/>
            </a:endParaRPr>
          </a:p>
          <a:p>
            <a:pPr algn="l">
              <a:lnSpc>
                <a:spcPct val="90000"/>
              </a:lnSpc>
            </a:pPr>
            <a:r>
              <a:rPr lang="zh-CN" altLang="en-US" sz="3600" b="1" dirty="0">
                <a:solidFill>
                  <a:schemeClr val="bg1"/>
                </a:solidFill>
                <a:latin typeface="Microsoft YaHei" panose="020B0503020204020204" pitchFamily="34" charset="-122"/>
                <a:ea typeface="Microsoft YaHei" panose="020B0503020204020204" pitchFamily="34" charset="-122"/>
              </a:rPr>
              <a:t>给您简单高效的软件</a:t>
            </a:r>
            <a:r>
              <a:rPr lang="zh-CN" altLang="en-US" sz="3200" b="1" dirty="0">
                <a:solidFill>
                  <a:schemeClr val="bg1"/>
                </a:solidFill>
                <a:latin typeface="Microsoft YaHei" panose="020B0503020204020204" pitchFamily="34" charset="-122"/>
                <a:ea typeface="Microsoft YaHei" panose="020B0503020204020204" pitchFamily="34" charset="-122"/>
              </a:rPr>
              <a:t>！</a:t>
            </a:r>
          </a:p>
        </p:txBody>
      </p:sp>
    </p:spTree>
    <p:extLst>
      <p:ext uri="{BB962C8B-B14F-4D97-AF65-F5344CB8AC3E}">
        <p14:creationId xmlns:p14="http://schemas.microsoft.com/office/powerpoint/2010/main" val="156402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9">
                                            <p:txEl>
                                              <p:pRg st="0" end="0"/>
                                            </p:txEl>
                                          </p:spTgt>
                                        </p:tgtEl>
                                        <p:attrNameLst>
                                          <p:attrName>style.visibility</p:attrName>
                                        </p:attrNameLst>
                                      </p:cBhvr>
                                      <p:to>
                                        <p:strVal val="visible"/>
                                      </p:to>
                                    </p:set>
                                    <p:animEffect transition="in" filter="barn(inVertical)">
                                      <p:cBhvr>
                                        <p:cTn id="7" dur="500"/>
                                        <p:tgtEl>
                                          <p:spTgt spid="39">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9">
                                            <p:txEl>
                                              <p:pRg st="1" end="1"/>
                                            </p:txEl>
                                          </p:spTgt>
                                        </p:tgtEl>
                                        <p:attrNameLst>
                                          <p:attrName>style.visibility</p:attrName>
                                        </p:attrNameLst>
                                      </p:cBhvr>
                                      <p:to>
                                        <p:strVal val="visible"/>
                                      </p:to>
                                    </p:set>
                                    <p:animEffect transition="in" filter="barn(inVertical)">
                                      <p:cBhvr>
                                        <p:cTn id="10" dur="500"/>
                                        <p:tgtEl>
                                          <p:spTgt spid="39">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randombar(horizontal)">
                                      <p:cBhvr>
                                        <p:cTn id="15" dur="500"/>
                                        <p:tgtEl>
                                          <p:spTgt spid="5">
                                            <p:txEl>
                                              <p:pRg st="0" end="0"/>
                                            </p:txEl>
                                          </p:spTgt>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Effect transition="in" filter="randombar(horizontal)">
                                      <p:cBhvr>
                                        <p:cTn id="18" dur="500"/>
                                        <p:tgtEl>
                                          <p:spTgt spid="5">
                                            <p:txEl>
                                              <p:pRg st="1" end="1"/>
                                            </p:txEl>
                                          </p:spTgt>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randombar(horizontal)">
                                      <p:cBhvr>
                                        <p:cTn id="21" dur="500"/>
                                        <p:tgtEl>
                                          <p:spTgt spid="5">
                                            <p:txEl>
                                              <p:pRg st="2" end="2"/>
                                            </p:txEl>
                                          </p:spTgt>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5">
                                            <p:txEl>
                                              <p:pRg st="3" end="3"/>
                                            </p:txEl>
                                          </p:spTgt>
                                        </p:tgtEl>
                                        <p:attrNameLst>
                                          <p:attrName>style.visibility</p:attrName>
                                        </p:attrNameLst>
                                      </p:cBhvr>
                                      <p:to>
                                        <p:strVal val="visible"/>
                                      </p:to>
                                    </p:set>
                                    <p:animEffect transition="in" filter="randombar(horizontal)">
                                      <p:cBhvr>
                                        <p:cTn id="24"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E9D059B6-ADD8-488A-B346-63289E90D1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100" y="-4763"/>
            <a:ext cx="5014912" cy="6862763"/>
            <a:chOff x="2928938" y="-4763"/>
            <a:chExt cx="5014912" cy="6862763"/>
          </a:xfrm>
        </p:grpSpPr>
        <p:sp>
          <p:nvSpPr>
            <p:cNvPr id="9" name="Freeform 6">
              <a:extLst>
                <a:ext uri="{FF2B5EF4-FFF2-40B4-BE49-F238E27FC236}">
                  <a16:creationId xmlns:a16="http://schemas.microsoft.com/office/drawing/2014/main" id="{F69B42B4-BC82-4495-A6F9-A28167B56A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10" name="Freeform 7">
              <a:extLst>
                <a:ext uri="{FF2B5EF4-FFF2-40B4-BE49-F238E27FC236}">
                  <a16:creationId xmlns:a16="http://schemas.microsoft.com/office/drawing/2014/main" id="{83CC168C-2AD4-4FFB-9F25-420ED6514C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11" name="Freeform 9">
              <a:extLst>
                <a:ext uri="{FF2B5EF4-FFF2-40B4-BE49-F238E27FC236}">
                  <a16:creationId xmlns:a16="http://schemas.microsoft.com/office/drawing/2014/main" id="{6C9F369A-6158-4AE8-BA04-138A9DFFAE0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12" name="Freeform 10">
              <a:extLst>
                <a:ext uri="{FF2B5EF4-FFF2-40B4-BE49-F238E27FC236}">
                  <a16:creationId xmlns:a16="http://schemas.microsoft.com/office/drawing/2014/main" id="{FC7B1DF4-AD98-42A8-820F-667A3DCC40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3" name="Freeform 11">
              <a:extLst>
                <a:ext uri="{FF2B5EF4-FFF2-40B4-BE49-F238E27FC236}">
                  <a16:creationId xmlns:a16="http://schemas.microsoft.com/office/drawing/2014/main" id="{61C58B74-3656-4FD5-AC47-EE3A59EBB8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4" name="Freeform 12">
              <a:extLst>
                <a:ext uri="{FF2B5EF4-FFF2-40B4-BE49-F238E27FC236}">
                  <a16:creationId xmlns:a16="http://schemas.microsoft.com/office/drawing/2014/main" id="{8B349A01-D803-4A18-B608-47BFCED434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useBgFill="1">
        <p:nvSpPr>
          <p:cNvPr id="16" name="Rectangle 15">
            <a:extLst>
              <a:ext uri="{FF2B5EF4-FFF2-40B4-BE49-F238E27FC236}">
                <a16:creationId xmlns:a16="http://schemas.microsoft.com/office/drawing/2014/main" id="{9CD9ACDE-8038-488C-AB0C-5FD1A373C8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5CEA9A98-055C-48C0-AD88-A7D6048208DC}"/>
              </a:ext>
            </a:extLst>
          </p:cNvPr>
          <p:cNvSpPr>
            <a:spLocks noGrp="1"/>
          </p:cNvSpPr>
          <p:nvPr>
            <p:ph type="body" idx="1"/>
          </p:nvPr>
        </p:nvSpPr>
        <p:spPr>
          <a:xfrm>
            <a:off x="3854450" y="3026004"/>
            <a:ext cx="7372350" cy="2866794"/>
          </a:xfrm>
        </p:spPr>
        <p:txBody>
          <a:bodyPr vert="horz" lIns="91440" tIns="45720" rIns="91440" bIns="45720" rtlCol="0" anchor="t">
            <a:normAutofit/>
          </a:bodyPr>
          <a:lstStyle/>
          <a:p>
            <a:pPr algn="l"/>
            <a:r>
              <a:rPr lang="zh-CN" altLang="en-US" sz="2100" dirty="0">
                <a:latin typeface="Microsoft YaHei Light" panose="020B0502040204020203" pitchFamily="34" charset="-122"/>
                <a:ea typeface="Microsoft YaHei Light" panose="020B0502040204020203" pitchFamily="34" charset="-122"/>
              </a:rPr>
              <a:t>南京网亚计算机有限公司</a:t>
            </a:r>
            <a:br>
              <a:rPr lang="zh-CN" altLang="en-US" sz="2100" dirty="0">
                <a:latin typeface="Microsoft YaHei Light" panose="020B0502040204020203" pitchFamily="34" charset="-122"/>
                <a:ea typeface="Microsoft YaHei Light" panose="020B0502040204020203" pitchFamily="34" charset="-122"/>
              </a:rPr>
            </a:br>
            <a:endParaRPr lang="zh-CN" altLang="en-US" sz="2100" dirty="0">
              <a:latin typeface="Microsoft YaHei Light" panose="020B0502040204020203" pitchFamily="34" charset="-122"/>
              <a:ea typeface="Microsoft YaHei Light" panose="020B0502040204020203" pitchFamily="34" charset="-122"/>
            </a:endParaRPr>
          </a:p>
          <a:p>
            <a:pPr algn="l"/>
            <a:r>
              <a:rPr lang="zh-CN" altLang="en-US" sz="2100" dirty="0">
                <a:latin typeface="Microsoft YaHei Light" panose="020B0502040204020203" pitchFamily="34" charset="-122"/>
                <a:ea typeface="Microsoft YaHei Light" panose="020B0502040204020203" pitchFamily="34" charset="-122"/>
              </a:rPr>
              <a:t>总机：</a:t>
            </a:r>
            <a:r>
              <a:rPr lang="en-US" altLang="zh-CN" sz="2100" dirty="0">
                <a:latin typeface="Microsoft YaHei Light" panose="020B0502040204020203" pitchFamily="34" charset="-122"/>
                <a:ea typeface="Microsoft YaHei Light" panose="020B0502040204020203" pitchFamily="34" charset="-122"/>
              </a:rPr>
              <a:t>025-84533318</a:t>
            </a:r>
            <a:r>
              <a:rPr lang="zh-CN" altLang="en-US" sz="2100" dirty="0">
                <a:latin typeface="Microsoft YaHei Light" panose="020B0502040204020203" pitchFamily="34" charset="-122"/>
                <a:ea typeface="Microsoft YaHei Light" panose="020B0502040204020203" pitchFamily="34" charset="-122"/>
              </a:rPr>
              <a:t>，</a:t>
            </a:r>
            <a:r>
              <a:rPr lang="en-US" altLang="zh-CN" sz="2100" dirty="0">
                <a:latin typeface="Microsoft YaHei Light" panose="020B0502040204020203" pitchFamily="34" charset="-122"/>
                <a:ea typeface="Microsoft YaHei Light" panose="020B0502040204020203" pitchFamily="34" charset="-122"/>
              </a:rPr>
              <a:t>025-84533319</a:t>
            </a:r>
            <a:br>
              <a:rPr lang="en-US" altLang="zh-CN" sz="2100" dirty="0">
                <a:latin typeface="Microsoft YaHei Light" panose="020B0502040204020203" pitchFamily="34" charset="-122"/>
                <a:ea typeface="Microsoft YaHei Light" panose="020B0502040204020203" pitchFamily="34" charset="-122"/>
              </a:rPr>
            </a:br>
            <a:r>
              <a:rPr lang="zh-CN" altLang="en-US" sz="2100" dirty="0">
                <a:latin typeface="Microsoft YaHei Light" panose="020B0502040204020203" pitchFamily="34" charset="-122"/>
                <a:ea typeface="Microsoft YaHei Light" panose="020B0502040204020203" pitchFamily="34" charset="-122"/>
              </a:rPr>
              <a:t>传真：</a:t>
            </a:r>
            <a:r>
              <a:rPr lang="en-US" altLang="zh-CN" sz="2100" dirty="0">
                <a:latin typeface="Microsoft YaHei Light" panose="020B0502040204020203" pitchFamily="34" charset="-122"/>
                <a:ea typeface="Microsoft YaHei Light" panose="020B0502040204020203" pitchFamily="34" charset="-122"/>
              </a:rPr>
              <a:t>025-66671103</a:t>
            </a:r>
            <a:br>
              <a:rPr lang="en-US" altLang="zh-CN" sz="2100" dirty="0">
                <a:latin typeface="Microsoft YaHei Light" panose="020B0502040204020203" pitchFamily="34" charset="-122"/>
                <a:ea typeface="Microsoft YaHei Light" panose="020B0502040204020203" pitchFamily="34" charset="-122"/>
              </a:rPr>
            </a:br>
            <a:r>
              <a:rPr lang="zh-CN" altLang="en-US" sz="2100" dirty="0">
                <a:latin typeface="Microsoft YaHei Light" panose="020B0502040204020203" pitchFamily="34" charset="-122"/>
                <a:ea typeface="Microsoft YaHei Light" panose="020B0502040204020203" pitchFamily="34" charset="-122"/>
              </a:rPr>
              <a:t>邮箱：</a:t>
            </a:r>
            <a:r>
              <a:rPr lang="en-US" altLang="zh-CN" sz="2100" dirty="0">
                <a:latin typeface="Microsoft YaHei Light" panose="020B0502040204020203" pitchFamily="34" charset="-122"/>
                <a:ea typeface="Microsoft YaHei Light" panose="020B0502040204020203" pitchFamily="34" charset="-122"/>
              </a:rPr>
              <a:t>sales@teamdoc.cn  support@teamdoc.cn</a:t>
            </a:r>
          </a:p>
          <a:p>
            <a:pPr algn="l"/>
            <a:r>
              <a:rPr lang="zh-CN" altLang="en-US" sz="2100" dirty="0">
                <a:latin typeface="Microsoft YaHei Light" panose="020B0502040204020203" pitchFamily="34" charset="-122"/>
                <a:ea typeface="Microsoft YaHei Light" panose="020B0502040204020203" pitchFamily="34" charset="-122"/>
              </a:rPr>
              <a:t>地址：南京市中山东路</a:t>
            </a:r>
            <a:r>
              <a:rPr lang="en-US" altLang="zh-CN" sz="2100" dirty="0">
                <a:latin typeface="Microsoft YaHei Light" panose="020B0502040204020203" pitchFamily="34" charset="-122"/>
                <a:ea typeface="Microsoft YaHei Light" panose="020B0502040204020203" pitchFamily="34" charset="-122"/>
              </a:rPr>
              <a:t>198</a:t>
            </a:r>
            <a:r>
              <a:rPr lang="zh-CN" altLang="en-US" sz="2100" dirty="0">
                <a:latin typeface="Microsoft YaHei Light" panose="020B0502040204020203" pitchFamily="34" charset="-122"/>
                <a:ea typeface="Microsoft YaHei Light" panose="020B0502040204020203" pitchFamily="34" charset="-122"/>
              </a:rPr>
              <a:t>号龙台国际大厦</a:t>
            </a:r>
            <a:r>
              <a:rPr lang="en-US" altLang="zh-CN" sz="2100" dirty="0">
                <a:latin typeface="Microsoft YaHei Light" panose="020B0502040204020203" pitchFamily="34" charset="-122"/>
                <a:ea typeface="Microsoft YaHei Light" panose="020B0502040204020203" pitchFamily="34" charset="-122"/>
              </a:rPr>
              <a:t>1205</a:t>
            </a:r>
            <a:r>
              <a:rPr lang="zh-CN" altLang="en-US" sz="2100" dirty="0">
                <a:latin typeface="Microsoft YaHei Light" panose="020B0502040204020203" pitchFamily="34" charset="-122"/>
                <a:ea typeface="Microsoft YaHei Light" panose="020B0502040204020203" pitchFamily="34" charset="-122"/>
              </a:rPr>
              <a:t>室</a:t>
            </a:r>
            <a:endParaRPr lang="en-US" altLang="zh-CN" sz="2100" dirty="0">
              <a:latin typeface="Microsoft YaHei Light" panose="020B0502040204020203" pitchFamily="34" charset="-122"/>
              <a:ea typeface="Microsoft YaHei Light" panose="020B0502040204020203" pitchFamily="34" charset="-122"/>
            </a:endParaRPr>
          </a:p>
          <a:p>
            <a:pPr algn="l"/>
            <a:r>
              <a:rPr lang="zh-CN" altLang="en-US" sz="2100" dirty="0">
                <a:latin typeface="Microsoft YaHei Light" panose="020B0502040204020203" pitchFamily="34" charset="-122"/>
                <a:ea typeface="Microsoft YaHei Light" panose="020B0502040204020203" pitchFamily="34" charset="-122"/>
              </a:rPr>
              <a:t>网址：</a:t>
            </a:r>
            <a:r>
              <a:rPr lang="en-US" altLang="zh-CN" sz="2100" dirty="0">
                <a:latin typeface="Microsoft YaHei Light" panose="020B0502040204020203" pitchFamily="34" charset="-122"/>
                <a:ea typeface="Microsoft YaHei Light" panose="020B0502040204020203" pitchFamily="34" charset="-122"/>
              </a:rPr>
              <a:t>https://www.teamdoc.cn</a:t>
            </a:r>
          </a:p>
          <a:p>
            <a:pPr algn="l"/>
            <a:endParaRPr lang="en-US" altLang="zh-CN" sz="2100" dirty="0"/>
          </a:p>
        </p:txBody>
      </p:sp>
      <p:sp>
        <p:nvSpPr>
          <p:cNvPr id="18" name="Rectangle 17">
            <a:extLst>
              <a:ext uri="{FF2B5EF4-FFF2-40B4-BE49-F238E27FC236}">
                <a16:creationId xmlns:a16="http://schemas.microsoft.com/office/drawing/2014/main" id="{DA6C2449-5F66-4753-AAA3-4AD81E57A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06393" cy="6858000"/>
          </a:xfrm>
          <a:prstGeom prst="rect">
            <a:avLst/>
          </a:pr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grpSp>
        <p:nvGrpSpPr>
          <p:cNvPr id="20" name="Group 19">
            <a:extLst>
              <a:ext uri="{FF2B5EF4-FFF2-40B4-BE49-F238E27FC236}">
                <a16:creationId xmlns:a16="http://schemas.microsoft.com/office/drawing/2014/main" id="{329F7DAB-18F4-436A-A0D8-61013DEB6F5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41424" y="1"/>
            <a:ext cx="3258129" cy="6858000"/>
            <a:chOff x="141424" y="1"/>
            <a:chExt cx="3258129" cy="6858000"/>
          </a:xfrm>
        </p:grpSpPr>
        <p:sp>
          <p:nvSpPr>
            <p:cNvPr id="21" name="Freeform 6">
              <a:extLst>
                <a:ext uri="{FF2B5EF4-FFF2-40B4-BE49-F238E27FC236}">
                  <a16:creationId xmlns:a16="http://schemas.microsoft.com/office/drawing/2014/main" id="{AA2A446D-5444-4251-A0C1-1C33937BB1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95233" y="1"/>
              <a:ext cx="858884" cy="2780957"/>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lumMod val="75000"/>
              </a:schemeClr>
            </a:solidFill>
            <a:ln>
              <a:noFill/>
            </a:ln>
          </p:spPr>
        </p:sp>
        <p:sp>
          <p:nvSpPr>
            <p:cNvPr id="22" name="Freeform 7">
              <a:extLst>
                <a:ext uri="{FF2B5EF4-FFF2-40B4-BE49-F238E27FC236}">
                  <a16:creationId xmlns:a16="http://schemas.microsoft.com/office/drawing/2014/main" id="{E013EF53-9F7F-40D2-9E88-917DCF6430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1424" y="1"/>
              <a:ext cx="835810" cy="2671495"/>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rgbClr val="595959"/>
            </a:solidFill>
            <a:ln>
              <a:noFill/>
            </a:ln>
          </p:spPr>
        </p:sp>
        <p:sp>
          <p:nvSpPr>
            <p:cNvPr id="23" name="Freeform 12">
              <a:extLst>
                <a:ext uri="{FF2B5EF4-FFF2-40B4-BE49-F238E27FC236}">
                  <a16:creationId xmlns:a16="http://schemas.microsoft.com/office/drawing/2014/main" id="{210AE139-2815-4F3D-A56C-2608DB3D77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1424" y="2585830"/>
              <a:ext cx="2175413" cy="4272171"/>
            </a:xfrm>
            <a:custGeom>
              <a:avLst/>
              <a:gdLst/>
              <a:ahLst/>
              <a:cxnLst/>
              <a:rect l="0" t="0" r="r" b="b"/>
              <a:pathLst>
                <a:path w="1697" h="2693">
                  <a:moveTo>
                    <a:pt x="0" y="0"/>
                  </a:moveTo>
                  <a:lnTo>
                    <a:pt x="1622" y="2693"/>
                  </a:lnTo>
                  <a:lnTo>
                    <a:pt x="1697" y="2693"/>
                  </a:lnTo>
                  <a:lnTo>
                    <a:pt x="0" y="0"/>
                  </a:lnTo>
                  <a:close/>
                </a:path>
              </a:pathLst>
            </a:custGeom>
            <a:solidFill>
              <a:srgbClr val="262626"/>
            </a:solidFill>
            <a:ln>
              <a:noFill/>
            </a:ln>
          </p:spPr>
        </p:sp>
        <p:sp>
          <p:nvSpPr>
            <p:cNvPr id="24" name="Freeform 13">
              <a:extLst>
                <a:ext uri="{FF2B5EF4-FFF2-40B4-BE49-F238E27FC236}">
                  <a16:creationId xmlns:a16="http://schemas.microsoft.com/office/drawing/2014/main" id="{7C52B438-B53F-4BCB-A9A8-183E8815AA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99078" y="2695292"/>
              <a:ext cx="2690743" cy="4162709"/>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5" name="Freeform: Shape 24">
              <a:extLst>
                <a:ext uri="{FF2B5EF4-FFF2-40B4-BE49-F238E27FC236}">
                  <a16:creationId xmlns:a16="http://schemas.microsoft.com/office/drawing/2014/main" id="{557375C8-AF41-41DF-8F04-72401D4B9EB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95233" y="2690532"/>
              <a:ext cx="2904320" cy="4167469"/>
            </a:xfrm>
            <a:custGeom>
              <a:avLst/>
              <a:gdLst>
                <a:gd name="connsiteX0" fmla="*/ 0 w 2904320"/>
                <a:gd name="connsiteY0" fmla="*/ 0 h 4167469"/>
                <a:gd name="connsiteX1" fmla="*/ 288431 w 2904320"/>
                <a:gd name="connsiteY1" fmla="*/ 90425 h 4167469"/>
                <a:gd name="connsiteX2" fmla="*/ 2904320 w 2904320"/>
                <a:gd name="connsiteY2" fmla="*/ 3220465 h 4167469"/>
                <a:gd name="connsiteX3" fmla="*/ 2904320 w 2904320"/>
                <a:gd name="connsiteY3" fmla="*/ 4167469 h 4167469"/>
                <a:gd name="connsiteX4" fmla="*/ 2694589 w 2904320"/>
                <a:gd name="connsiteY4" fmla="*/ 4167469 h 4167469"/>
                <a:gd name="connsiteX5" fmla="*/ 3846 w 2904320"/>
                <a:gd name="connsiteY5" fmla="*/ 4759 h 4167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4320" h="4167469">
                  <a:moveTo>
                    <a:pt x="0" y="0"/>
                  </a:moveTo>
                  <a:lnTo>
                    <a:pt x="288431" y="90425"/>
                  </a:lnTo>
                  <a:lnTo>
                    <a:pt x="2904320" y="3220465"/>
                  </a:lnTo>
                  <a:lnTo>
                    <a:pt x="2904320" y="4167469"/>
                  </a:lnTo>
                  <a:lnTo>
                    <a:pt x="2694589" y="4167469"/>
                  </a:lnTo>
                  <a:lnTo>
                    <a:pt x="3846" y="4759"/>
                  </a:lnTo>
                  <a:close/>
                </a:path>
              </a:pathLst>
            </a:custGeom>
            <a:solidFill>
              <a:schemeClr val="accent1">
                <a:lumMod val="75000"/>
              </a:schemeClr>
            </a:solidFill>
            <a:ln>
              <a:noFill/>
            </a:ln>
          </p:spPr>
        </p:sp>
        <p:sp>
          <p:nvSpPr>
            <p:cNvPr id="26" name="Freeform 15">
              <a:extLst>
                <a:ext uri="{FF2B5EF4-FFF2-40B4-BE49-F238E27FC236}">
                  <a16:creationId xmlns:a16="http://schemas.microsoft.com/office/drawing/2014/main" id="{1B37C1D7-483C-4CD7-85AB-F4EEA6E573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1424" y="2581071"/>
              <a:ext cx="2894568" cy="427693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rgbClr val="404040"/>
            </a:solidFill>
            <a:ln>
              <a:noFill/>
            </a:ln>
          </p:spPr>
        </p:sp>
      </p:grpSp>
      <p:sp>
        <p:nvSpPr>
          <p:cNvPr id="4" name="Rectangle 3">
            <a:extLst>
              <a:ext uri="{FF2B5EF4-FFF2-40B4-BE49-F238E27FC236}">
                <a16:creationId xmlns:a16="http://schemas.microsoft.com/office/drawing/2014/main" id="{0763A7A4-E3F3-413B-8A83-A6AE8EE3AA25}"/>
              </a:ext>
            </a:extLst>
          </p:cNvPr>
          <p:cNvSpPr/>
          <p:nvPr/>
        </p:nvSpPr>
        <p:spPr>
          <a:xfrm>
            <a:off x="5084634" y="1736632"/>
            <a:ext cx="4868743" cy="1289372"/>
          </a:xfrm>
          <a:prstGeom prst="rect">
            <a:avLst/>
          </a:prstGeom>
          <a:noFill/>
          <a:effectLst>
            <a:reflection blurRad="6350" stA="52000" endA="300" endPos="35000" dir="5400000" sy="-100000" algn="bl" rotWithShape="0"/>
          </a:effectLst>
        </p:spPr>
        <p:txBody>
          <a:bodyPr wrap="none" lIns="91440" tIns="45720" rIns="91440" bIns="45720">
            <a:prstTxWarp prst="textArchUp">
              <a:avLst/>
            </a:prstTxWarp>
            <a:spAutoFit/>
          </a:bodyPr>
          <a:lstStyle/>
          <a:p>
            <a:pPr algn="ctr"/>
            <a:r>
              <a:rPr lang="zh-CN" altLang="en-US" sz="6000" b="1" cap="none" spc="0" dirty="0">
                <a:ln w="0"/>
                <a:solidFill>
                  <a:schemeClr val="accent1"/>
                </a:solidFill>
                <a:effectLst>
                  <a:outerShdw blurRad="60007" dist="200025" dir="15000000" sy="30000" kx="-1800000" algn="bl" rotWithShape="0">
                    <a:prstClr val="black">
                      <a:alpha val="32000"/>
                    </a:prstClr>
                  </a:outerShdw>
                </a:effectLst>
                <a:latin typeface="Microsoft YaHei" panose="020B0503020204020204" pitchFamily="34" charset="-122"/>
                <a:ea typeface="Microsoft YaHei" panose="020B0503020204020204" pitchFamily="34" charset="-122"/>
              </a:rPr>
              <a:t>感谢观看</a:t>
            </a:r>
          </a:p>
        </p:txBody>
      </p:sp>
    </p:spTree>
    <p:extLst>
      <p:ext uri="{BB962C8B-B14F-4D97-AF65-F5344CB8AC3E}">
        <p14:creationId xmlns:p14="http://schemas.microsoft.com/office/powerpoint/2010/main" val="4046451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8643778-7F6C-4E8D-84D1-D5CDB99281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1D22F88D-6907-48AF-B024-346E855E0D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 y="-1"/>
            <a:ext cx="4403709" cy="6858001"/>
          </a:xfrm>
          <a:custGeom>
            <a:avLst/>
            <a:gdLst>
              <a:gd name="connsiteX0" fmla="*/ 3223890 w 4403709"/>
              <a:gd name="connsiteY0" fmla="*/ 6858001 h 6858001"/>
              <a:gd name="connsiteX1" fmla="*/ 4101908 w 4403709"/>
              <a:gd name="connsiteY1" fmla="*/ 6858001 h 6858001"/>
              <a:gd name="connsiteX2" fmla="*/ 3254950 w 4403709"/>
              <a:gd name="connsiteY2" fmla="*/ 1599356 h 6858001"/>
              <a:gd name="connsiteX3" fmla="*/ 3254950 w 4403709"/>
              <a:gd name="connsiteY3" fmla="*/ 1594062 h 6858001"/>
              <a:gd name="connsiteX4" fmla="*/ 4403709 w 4403709"/>
              <a:gd name="connsiteY4" fmla="*/ 0 h 6858001"/>
              <a:gd name="connsiteX5" fmla="*/ 3254950 w 4403709"/>
              <a:gd name="connsiteY5" fmla="*/ 0 h 6858001"/>
              <a:gd name="connsiteX6" fmla="*/ 2903520 w 4403709"/>
              <a:gd name="connsiteY6" fmla="*/ 0 h 6858001"/>
              <a:gd name="connsiteX7" fmla="*/ 0 w 4403709"/>
              <a:gd name="connsiteY7" fmla="*/ 0 h 6858001"/>
              <a:gd name="connsiteX8" fmla="*/ 0 w 4403709"/>
              <a:gd name="connsiteY8" fmla="*/ 6858000 h 6858001"/>
              <a:gd name="connsiteX9" fmla="*/ 3223890 w 4403709"/>
              <a:gd name="connsiteY9"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3709" h="6858001">
                <a:moveTo>
                  <a:pt x="3223890" y="6858001"/>
                </a:moveTo>
                <a:lnTo>
                  <a:pt x="4101908" y="6858001"/>
                </a:lnTo>
                <a:lnTo>
                  <a:pt x="3254950" y="1599356"/>
                </a:lnTo>
                <a:lnTo>
                  <a:pt x="3254950" y="1594062"/>
                </a:lnTo>
                <a:lnTo>
                  <a:pt x="4403709" y="0"/>
                </a:lnTo>
                <a:lnTo>
                  <a:pt x="3254950" y="0"/>
                </a:lnTo>
                <a:lnTo>
                  <a:pt x="2903520" y="0"/>
                </a:lnTo>
                <a:lnTo>
                  <a:pt x="0" y="0"/>
                </a:lnTo>
                <a:lnTo>
                  <a:pt x="0" y="6858000"/>
                </a:lnTo>
                <a:lnTo>
                  <a:pt x="3223890" y="6858000"/>
                </a:lnTo>
                <a:close/>
              </a:path>
            </a:pathLst>
          </a:cu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noFill/>
          </a:ln>
        </p:spPr>
        <p:style>
          <a:lnRef idx="2">
            <a:schemeClr val="accent1">
              <a:shade val="50000"/>
            </a:schemeClr>
          </a:lnRef>
          <a:fillRef idx="1002">
            <a:schemeClr val="dk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4" name="Group 11">
            <a:extLst>
              <a:ext uri="{FF2B5EF4-FFF2-40B4-BE49-F238E27FC236}">
                <a16:creationId xmlns:a16="http://schemas.microsoft.com/office/drawing/2014/main" id="{F3842748-48B5-4DD0-A06A-A31C74024A9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315292" y="0"/>
            <a:ext cx="2436813" cy="6858001"/>
            <a:chOff x="1320800" y="0"/>
            <a:chExt cx="2436813" cy="6858001"/>
          </a:xfrm>
        </p:grpSpPr>
        <p:sp>
          <p:nvSpPr>
            <p:cNvPr id="13" name="Freeform 6">
              <a:extLst>
                <a:ext uri="{FF2B5EF4-FFF2-40B4-BE49-F238E27FC236}">
                  <a16:creationId xmlns:a16="http://schemas.microsoft.com/office/drawing/2014/main" id="{548E99BE-1071-4690-9B9C-07926CEE55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25" name="Freeform 7">
              <a:extLst>
                <a:ext uri="{FF2B5EF4-FFF2-40B4-BE49-F238E27FC236}">
                  <a16:creationId xmlns:a16="http://schemas.microsoft.com/office/drawing/2014/main" id="{9301F039-B467-413A-B25C-770E51069D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5" name="Freeform 8">
              <a:extLst>
                <a:ext uri="{FF2B5EF4-FFF2-40B4-BE49-F238E27FC236}">
                  <a16:creationId xmlns:a16="http://schemas.microsoft.com/office/drawing/2014/main" id="{9F06AEC1-5558-49E8-8CAC-FEBD00DF00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26" name="Freeform 9">
              <a:extLst>
                <a:ext uri="{FF2B5EF4-FFF2-40B4-BE49-F238E27FC236}">
                  <a16:creationId xmlns:a16="http://schemas.microsoft.com/office/drawing/2014/main" id="{D10B76B9-BA68-471E-B58C-ED91198A9F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7" name="Freeform 10">
              <a:extLst>
                <a:ext uri="{FF2B5EF4-FFF2-40B4-BE49-F238E27FC236}">
                  <a16:creationId xmlns:a16="http://schemas.microsoft.com/office/drawing/2014/main" id="{FEB3913B-54A3-490E-BA4B-5D0330990F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27" name="Freeform 11">
              <a:extLst>
                <a:ext uri="{FF2B5EF4-FFF2-40B4-BE49-F238E27FC236}">
                  <a16:creationId xmlns:a16="http://schemas.microsoft.com/office/drawing/2014/main" id="{F75DC961-08A4-46F8-8A80-2E1FB977E1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3" name="Content Placeholder 2">
            <a:extLst>
              <a:ext uri="{FF2B5EF4-FFF2-40B4-BE49-F238E27FC236}">
                <a16:creationId xmlns:a16="http://schemas.microsoft.com/office/drawing/2014/main" id="{97415BC2-3BFE-4218-B9B9-A7B2BA546CFF}"/>
              </a:ext>
            </a:extLst>
          </p:cNvPr>
          <p:cNvSpPr>
            <a:spLocks noGrp="1"/>
          </p:cNvSpPr>
          <p:nvPr>
            <p:ph idx="1"/>
          </p:nvPr>
        </p:nvSpPr>
        <p:spPr>
          <a:xfrm>
            <a:off x="4905427" y="876299"/>
            <a:ext cx="6385918" cy="5105400"/>
          </a:xfrm>
        </p:spPr>
        <p:txBody>
          <a:bodyPr>
            <a:normAutofit/>
          </a:bodyPr>
          <a:lstStyle/>
          <a:p>
            <a:r>
              <a:rPr lang="en-US" altLang="zh-CN" dirty="0" err="1">
                <a:latin typeface="Microsoft YaHei Light" panose="020B0502040204020203" pitchFamily="34" charset="-122"/>
                <a:ea typeface="Microsoft YaHei Light" panose="020B0502040204020203" pitchFamily="34" charset="-122"/>
              </a:rPr>
              <a:t>TeamDoc</a:t>
            </a:r>
            <a:r>
              <a:rPr lang="zh-CN" altLang="en-US" dirty="0">
                <a:latin typeface="Microsoft YaHei Light" panose="020B0502040204020203" pitchFamily="34" charset="-122"/>
                <a:ea typeface="Microsoft YaHei Light" panose="020B0502040204020203" pitchFamily="34" charset="-122"/>
              </a:rPr>
              <a:t>是一款企业文档管理软件，帮助公司解决电子文档的管理与安全有序共享问题， 更有效地利用与管理您的文件。</a:t>
            </a:r>
            <a:endParaRPr lang="en-US" altLang="zh-CN" dirty="0">
              <a:latin typeface="Microsoft YaHei Light" panose="020B0502040204020203" pitchFamily="34" charset="-122"/>
              <a:ea typeface="Microsoft YaHei Light" panose="020B0502040204020203" pitchFamily="34" charset="-122"/>
            </a:endParaRPr>
          </a:p>
          <a:p>
            <a:r>
              <a:rPr lang="zh-CN" altLang="en-US" dirty="0">
                <a:latin typeface="Microsoft YaHei Light" panose="020B0502040204020203" pitchFamily="34" charset="-122"/>
                <a:ea typeface="Microsoft YaHei Light" panose="020B0502040204020203" pitchFamily="34" charset="-122"/>
              </a:rPr>
              <a:t>文件集中加密存储，按不同权限有序安全共享给员工，在线协同编辑、版本追踪、智能索引、快速查找。</a:t>
            </a:r>
          </a:p>
        </p:txBody>
      </p:sp>
      <p:sp>
        <p:nvSpPr>
          <p:cNvPr id="28" name="Rectangle 27">
            <a:extLst>
              <a:ext uri="{FF2B5EF4-FFF2-40B4-BE49-F238E27FC236}">
                <a16:creationId xmlns:a16="http://schemas.microsoft.com/office/drawing/2014/main" id="{B980D08C-F985-498E-B357-0342AFA52E22}"/>
              </a:ext>
            </a:extLst>
          </p:cNvPr>
          <p:cNvSpPr/>
          <p:nvPr/>
        </p:nvSpPr>
        <p:spPr>
          <a:xfrm>
            <a:off x="383225" y="2515226"/>
            <a:ext cx="3036602" cy="1569660"/>
          </a:xfrm>
          <a:prstGeom prst="rect">
            <a:avLst/>
          </a:prstGeom>
          <a:noFill/>
        </p:spPr>
        <p:txBody>
          <a:bodyPr wrap="none" lIns="91440" tIns="45720" rIns="91440" bIns="45720">
            <a:spAutoFit/>
          </a:bodyPr>
          <a:lstStyle/>
          <a:p>
            <a:pPr algn="ctr"/>
            <a:r>
              <a:rPr lang="en-US" altLang="zh-CN" sz="4800" b="1" dirty="0" err="1">
                <a:ln>
                  <a:solidFill>
                    <a:schemeClr val="bg1"/>
                  </a:solidFill>
                </a:ln>
                <a:solidFill>
                  <a:schemeClr val="bg1"/>
                </a:solidFill>
                <a:effectLst>
                  <a:outerShdw blurRad="50800" dist="38100" dir="8100000" algn="tr" rotWithShape="0">
                    <a:prstClr val="black">
                      <a:alpha val="40000"/>
                    </a:prstClr>
                  </a:outerShdw>
                  <a:reflection blurRad="6350" stA="31000" endPos="45500" dir="5400000" sy="-100000" algn="bl" rotWithShape="0"/>
                </a:effectLst>
                <a:latin typeface="Microsoft YaHei" panose="020B0503020204020204" pitchFamily="34" charset="-122"/>
                <a:ea typeface="Microsoft YaHei" panose="020B0503020204020204" pitchFamily="34" charset="-122"/>
              </a:rPr>
              <a:t>TeamDoc</a:t>
            </a:r>
            <a:br>
              <a:rPr lang="en-US" altLang="zh-CN" sz="4800" b="1" dirty="0">
                <a:ln>
                  <a:solidFill>
                    <a:schemeClr val="bg1"/>
                  </a:solidFill>
                </a:ln>
                <a:solidFill>
                  <a:schemeClr val="bg1"/>
                </a:solidFill>
                <a:effectLst>
                  <a:outerShdw blurRad="50800" dist="38100" dir="8100000" algn="tr" rotWithShape="0">
                    <a:prstClr val="black">
                      <a:alpha val="40000"/>
                    </a:prstClr>
                  </a:outerShdw>
                  <a:reflection blurRad="6350" stA="31000" endPos="45500" dir="5400000" sy="-100000" algn="bl" rotWithShape="0"/>
                </a:effectLst>
                <a:latin typeface="Microsoft YaHei" panose="020B0503020204020204" pitchFamily="34" charset="-122"/>
                <a:ea typeface="Microsoft YaHei" panose="020B0503020204020204" pitchFamily="34" charset="-122"/>
              </a:rPr>
            </a:br>
            <a:r>
              <a:rPr lang="zh-CN" altLang="en-US" sz="4800" b="1" dirty="0">
                <a:ln>
                  <a:solidFill>
                    <a:schemeClr val="bg1"/>
                  </a:solidFill>
                </a:ln>
                <a:solidFill>
                  <a:schemeClr val="bg1"/>
                </a:solidFill>
                <a:effectLst>
                  <a:outerShdw blurRad="50800" dist="38100" dir="8100000" algn="tr" rotWithShape="0">
                    <a:prstClr val="black">
                      <a:alpha val="40000"/>
                    </a:prstClr>
                  </a:outerShdw>
                  <a:reflection blurRad="6350" stA="31000" endPos="45500" dir="5400000" sy="-100000" algn="bl" rotWithShape="0"/>
                </a:effectLst>
                <a:latin typeface="Microsoft YaHei" panose="020B0503020204020204" pitchFamily="34" charset="-122"/>
                <a:ea typeface="Microsoft YaHei" panose="020B0503020204020204" pitchFamily="34" charset="-122"/>
              </a:rPr>
              <a:t>是什么</a:t>
            </a:r>
            <a:r>
              <a:rPr lang="en-US" altLang="zh-CN" sz="4800" b="1" dirty="0">
                <a:ln>
                  <a:solidFill>
                    <a:schemeClr val="bg1"/>
                  </a:solidFill>
                </a:ln>
                <a:solidFill>
                  <a:schemeClr val="bg1"/>
                </a:solidFill>
                <a:effectLst>
                  <a:outerShdw blurRad="50800" dist="38100" dir="8100000" algn="tr" rotWithShape="0">
                    <a:prstClr val="black">
                      <a:alpha val="40000"/>
                    </a:prstClr>
                  </a:outerShdw>
                  <a:reflection blurRad="6350" stA="31000" endPos="45500" dir="5400000" sy="-100000" algn="bl" rotWithShape="0"/>
                </a:effectLst>
                <a:latin typeface="Microsoft YaHei" panose="020B0503020204020204" pitchFamily="34" charset="-122"/>
                <a:ea typeface="Microsoft YaHei" panose="020B0503020204020204" pitchFamily="34" charset="-122"/>
              </a:rPr>
              <a:t>?</a:t>
            </a:r>
            <a:endParaRPr lang="zh-CN" altLang="en-US" sz="4800" b="1" dirty="0">
              <a:ln>
                <a:solidFill>
                  <a:schemeClr val="bg1"/>
                </a:solidFill>
              </a:ln>
              <a:solidFill>
                <a:schemeClr val="bg1"/>
              </a:solidFill>
              <a:effectLst>
                <a:outerShdw blurRad="50800" dist="38100" dir="8100000" algn="tr" rotWithShape="0">
                  <a:prstClr val="black">
                    <a:alpha val="40000"/>
                  </a:prstClr>
                </a:outerShdw>
                <a:reflection blurRad="6350" stA="31000" endPos="45500" dir="5400000" sy="-100000" algn="bl" rotWithShape="0"/>
              </a:effectLst>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146354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artisticCutout/>
                    </a14:imgEffect>
                  </a14:imgLayer>
                </a14:imgProps>
              </a:ext>
            </a:extLst>
          </a:blip>
          <a:stretch/>
        </a:blipFill>
        <a:effectLst/>
      </p:bgPr>
    </p:bg>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1A011275-0ACE-4C82-A2D1-B2071F00BA32}"/>
              </a:ext>
            </a:extLst>
          </p:cNvPr>
          <p:cNvSpPr>
            <a:spLocks noGrp="1"/>
          </p:cNvSpPr>
          <p:nvPr>
            <p:ph type="title"/>
          </p:nvPr>
        </p:nvSpPr>
        <p:spPr>
          <a:xfrm>
            <a:off x="1302322" y="563251"/>
            <a:ext cx="9538776" cy="1124146"/>
          </a:xfrm>
        </p:spPr>
        <p:txBody>
          <a:bodyPr>
            <a:normAutofit/>
          </a:bodyPr>
          <a:lstStyle/>
          <a:p>
            <a:r>
              <a:rPr lang="en-US" altLang="zh-CN" sz="4400" dirty="0">
                <a:latin typeface="Microsoft YaHei" panose="020B0503020204020204" pitchFamily="34" charset="-122"/>
                <a:ea typeface="Microsoft YaHei" panose="020B0503020204020204" pitchFamily="34" charset="-122"/>
              </a:rPr>
              <a:t>TeamDoc</a:t>
            </a:r>
            <a:r>
              <a:rPr lang="zh-CN" altLang="en-US" sz="4400" b="1" dirty="0">
                <a:latin typeface="Microsoft YaHei Light" panose="020B0502040204020203" pitchFamily="34" charset="-122"/>
                <a:ea typeface="Microsoft YaHei Light" panose="020B0502040204020203" pitchFamily="34" charset="-122"/>
              </a:rPr>
              <a:t>功能概览</a:t>
            </a:r>
          </a:p>
        </p:txBody>
      </p:sp>
      <p:grpSp>
        <p:nvGrpSpPr>
          <p:cNvPr id="22" name="Group 21">
            <a:extLst>
              <a:ext uri="{FF2B5EF4-FFF2-40B4-BE49-F238E27FC236}">
                <a16:creationId xmlns:a16="http://schemas.microsoft.com/office/drawing/2014/main" id="{6CB0CE87-8308-45EC-B99B-5661490F90EB}"/>
              </a:ext>
            </a:extLst>
          </p:cNvPr>
          <p:cNvGrpSpPr/>
          <p:nvPr/>
        </p:nvGrpSpPr>
        <p:grpSpPr>
          <a:xfrm>
            <a:off x="1326612" y="1899834"/>
            <a:ext cx="9538776" cy="4029626"/>
            <a:chOff x="984250" y="821265"/>
            <a:chExt cx="9538776" cy="5222117"/>
          </a:xfrm>
          <a:effectLst/>
        </p:grpSpPr>
        <p:graphicFrame>
          <p:nvGraphicFramePr>
            <p:cNvPr id="5" name="Diagram 4">
              <a:extLst>
                <a:ext uri="{FF2B5EF4-FFF2-40B4-BE49-F238E27FC236}">
                  <a16:creationId xmlns:a16="http://schemas.microsoft.com/office/drawing/2014/main" id="{06713435-831E-4179-A1B2-D80332FA25E5}"/>
                </a:ext>
              </a:extLst>
            </p:cNvPr>
            <p:cNvGraphicFramePr/>
            <p:nvPr>
              <p:extLst>
                <p:ext uri="{D42A27DB-BD31-4B8C-83A1-F6EECF244321}">
                  <p14:modId xmlns:p14="http://schemas.microsoft.com/office/powerpoint/2010/main" val="4086180837"/>
                </p:ext>
              </p:extLst>
            </p:nvPr>
          </p:nvGraphicFramePr>
          <p:xfrm>
            <a:off x="984250" y="821265"/>
            <a:ext cx="2348259" cy="522211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34" name="Diagram 33">
              <a:extLst>
                <a:ext uri="{FF2B5EF4-FFF2-40B4-BE49-F238E27FC236}">
                  <a16:creationId xmlns:a16="http://schemas.microsoft.com/office/drawing/2014/main" id="{1B528133-9A84-4739-9F57-51FE8DA82A26}"/>
                </a:ext>
              </a:extLst>
            </p:cNvPr>
            <p:cNvGraphicFramePr/>
            <p:nvPr>
              <p:extLst>
                <p:ext uri="{D42A27DB-BD31-4B8C-83A1-F6EECF244321}">
                  <p14:modId xmlns:p14="http://schemas.microsoft.com/office/powerpoint/2010/main" val="913740267"/>
                </p:ext>
              </p:extLst>
            </p:nvPr>
          </p:nvGraphicFramePr>
          <p:xfrm>
            <a:off x="3381089" y="821265"/>
            <a:ext cx="2348259" cy="5222117"/>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graphicFrame>
          <p:nvGraphicFramePr>
            <p:cNvPr id="36" name="Diagram 35">
              <a:extLst>
                <a:ext uri="{FF2B5EF4-FFF2-40B4-BE49-F238E27FC236}">
                  <a16:creationId xmlns:a16="http://schemas.microsoft.com/office/drawing/2014/main" id="{8CD805F3-4894-4849-988B-902E3C0F1EC3}"/>
                </a:ext>
              </a:extLst>
            </p:cNvPr>
            <p:cNvGraphicFramePr/>
            <p:nvPr>
              <p:extLst>
                <p:ext uri="{D42A27DB-BD31-4B8C-83A1-F6EECF244321}">
                  <p14:modId xmlns:p14="http://schemas.microsoft.com/office/powerpoint/2010/main" val="2225931337"/>
                </p:ext>
              </p:extLst>
            </p:nvPr>
          </p:nvGraphicFramePr>
          <p:xfrm>
            <a:off x="5777928" y="821265"/>
            <a:ext cx="2348259" cy="5222117"/>
          </p:xfrm>
          <a:graphic>
            <a:graphicData uri="http://schemas.openxmlformats.org/drawingml/2006/diagram">
              <dgm:relIds xmlns:dgm="http://schemas.openxmlformats.org/drawingml/2006/diagram" xmlns:r="http://schemas.openxmlformats.org/officeDocument/2006/relationships" r:dm="rId15" r:lo="rId16" r:qs="rId17" r:cs="rId18"/>
            </a:graphicData>
          </a:graphic>
        </p:graphicFrame>
        <p:graphicFrame>
          <p:nvGraphicFramePr>
            <p:cNvPr id="38" name="Diagram 37">
              <a:extLst>
                <a:ext uri="{FF2B5EF4-FFF2-40B4-BE49-F238E27FC236}">
                  <a16:creationId xmlns:a16="http://schemas.microsoft.com/office/drawing/2014/main" id="{AD52E9B2-ED5A-4777-AE32-038204817B07}"/>
                </a:ext>
              </a:extLst>
            </p:cNvPr>
            <p:cNvGraphicFramePr/>
            <p:nvPr>
              <p:extLst>
                <p:ext uri="{D42A27DB-BD31-4B8C-83A1-F6EECF244321}">
                  <p14:modId xmlns:p14="http://schemas.microsoft.com/office/powerpoint/2010/main" val="3444593901"/>
                </p:ext>
              </p:extLst>
            </p:nvPr>
          </p:nvGraphicFramePr>
          <p:xfrm>
            <a:off x="8174767" y="821265"/>
            <a:ext cx="2348259" cy="5222117"/>
          </p:xfrm>
          <a:graphic>
            <a:graphicData uri="http://schemas.openxmlformats.org/drawingml/2006/diagram">
              <dgm:relIds xmlns:dgm="http://schemas.openxmlformats.org/drawingml/2006/diagram" xmlns:r="http://schemas.openxmlformats.org/officeDocument/2006/relationships" r:dm="rId20" r:lo="rId21" r:qs="rId22" r:cs="rId23"/>
            </a:graphicData>
          </a:graphic>
        </p:graphicFrame>
      </p:grpSp>
    </p:spTree>
    <p:extLst>
      <p:ext uri="{BB962C8B-B14F-4D97-AF65-F5344CB8AC3E}">
        <p14:creationId xmlns:p14="http://schemas.microsoft.com/office/powerpoint/2010/main" val="500472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659138C-74A1-445B-848C-3608AE871A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lumMod val="75000"/>
              <a:lumOff val="25000"/>
            </a:schemeClr>
          </a:solidFill>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7DFD7409-66D7-4C9C-B528-E79EB64A4D3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87455" y="0"/>
            <a:ext cx="5014912" cy="6862763"/>
            <a:chOff x="2928938" y="-4763"/>
            <a:chExt cx="5014912" cy="6862763"/>
          </a:xfrm>
        </p:grpSpPr>
        <p:sp>
          <p:nvSpPr>
            <p:cNvPr id="12" name="Freeform 6">
              <a:extLst>
                <a:ext uri="{FF2B5EF4-FFF2-40B4-BE49-F238E27FC236}">
                  <a16:creationId xmlns:a16="http://schemas.microsoft.com/office/drawing/2014/main" id="{87990EF0-5F6F-4FE3-AA65-8968AF2DF8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lumMod val="75000"/>
              </a:schemeClr>
            </a:solidFill>
            <a:ln>
              <a:noFill/>
            </a:ln>
          </p:spPr>
        </p:sp>
        <p:sp>
          <p:nvSpPr>
            <p:cNvPr id="13" name="Freeform 7">
              <a:extLst>
                <a:ext uri="{FF2B5EF4-FFF2-40B4-BE49-F238E27FC236}">
                  <a16:creationId xmlns:a16="http://schemas.microsoft.com/office/drawing/2014/main" id="{D78F7598-94C7-46E9-8B2A-CB44A0F252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rgbClr val="595959"/>
            </a:solidFill>
            <a:ln>
              <a:noFill/>
            </a:ln>
          </p:spPr>
        </p:sp>
        <p:sp>
          <p:nvSpPr>
            <p:cNvPr id="14" name="Freeform 12">
              <a:extLst>
                <a:ext uri="{FF2B5EF4-FFF2-40B4-BE49-F238E27FC236}">
                  <a16:creationId xmlns:a16="http://schemas.microsoft.com/office/drawing/2014/main" id="{99D2CBB1-072D-4875-B7D7-CADB0ABF30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rgbClr val="262626"/>
            </a:solidFill>
            <a:ln>
              <a:noFill/>
            </a:ln>
          </p:spPr>
        </p:sp>
        <p:sp>
          <p:nvSpPr>
            <p:cNvPr id="6" name="Freeform 13">
              <a:extLst>
                <a:ext uri="{FF2B5EF4-FFF2-40B4-BE49-F238E27FC236}">
                  <a16:creationId xmlns:a16="http://schemas.microsoft.com/office/drawing/2014/main" id="{58F600B4-EE22-4BA5-A764-9D80C335C3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6" name="Freeform 14">
              <a:extLst>
                <a:ext uri="{FF2B5EF4-FFF2-40B4-BE49-F238E27FC236}">
                  <a16:creationId xmlns:a16="http://schemas.microsoft.com/office/drawing/2014/main" id="{1E8DAD02-2B30-48A9-ACE0-2E919309187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8" name="Freeform 15">
              <a:extLst>
                <a:ext uri="{FF2B5EF4-FFF2-40B4-BE49-F238E27FC236}">
                  <a16:creationId xmlns:a16="http://schemas.microsoft.com/office/drawing/2014/main" id="{F8F76B12-142C-41AF-B239-F414ABCFA26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rgbClr val="404040"/>
            </a:solidFill>
            <a:ln>
              <a:noFill/>
            </a:ln>
          </p:spPr>
        </p:sp>
      </p:grpSp>
      <p:sp useBgFill="1">
        <p:nvSpPr>
          <p:cNvPr id="19" name="Rectangle 18">
            <a:extLst>
              <a:ext uri="{FF2B5EF4-FFF2-40B4-BE49-F238E27FC236}">
                <a16:creationId xmlns:a16="http://schemas.microsoft.com/office/drawing/2014/main" id="{225F4217-4021-45A0-812B-398F9A7A93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8929" y="667808"/>
            <a:ext cx="10894142" cy="5580592"/>
          </a:xfrm>
          <a:prstGeom prst="rect">
            <a:avLst/>
          </a:prstGeom>
          <a:ln w="3175" cap="sq">
            <a:solidFill>
              <a:schemeClr val="bg1">
                <a:lumMod val="65000"/>
              </a:schemeClr>
            </a:solidFill>
            <a:miter lim="800000"/>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8ADB6448-2EF6-410C-BE4A-1BB0B2A17AD7}"/>
              </a:ext>
            </a:extLst>
          </p:cNvPr>
          <p:cNvSpPr>
            <a:spLocks noGrp="1"/>
          </p:cNvSpPr>
          <p:nvPr>
            <p:ph type="title"/>
          </p:nvPr>
        </p:nvSpPr>
        <p:spPr>
          <a:xfrm>
            <a:off x="1087455" y="1261872"/>
            <a:ext cx="3247783" cy="4334256"/>
          </a:xfrm>
        </p:spPr>
        <p:txBody>
          <a:bodyPr>
            <a:normAutofit/>
          </a:bodyPr>
          <a:lstStyle/>
          <a:p>
            <a:pPr algn="l"/>
            <a:r>
              <a:rPr lang="zh-CN" altLang="en-US" dirty="0">
                <a:latin typeface="Microsoft YaHei" panose="020B0503020204020204" pitchFamily="34" charset="-122"/>
                <a:ea typeface="Microsoft YaHei" panose="020B0503020204020204" pitchFamily="34" charset="-122"/>
              </a:rPr>
              <a:t>文档加密存储与共享：</a:t>
            </a:r>
            <a:br>
              <a:rPr lang="en-US" altLang="zh-CN" dirty="0">
                <a:latin typeface="Microsoft YaHei" panose="020B0503020204020204" pitchFamily="34" charset="-122"/>
                <a:ea typeface="Microsoft YaHei" panose="020B0503020204020204" pitchFamily="34" charset="-122"/>
              </a:rPr>
            </a:br>
            <a:r>
              <a:rPr lang="zh-CN" altLang="en-US" sz="2800" dirty="0">
                <a:latin typeface="Microsoft YaHei" panose="020B0503020204020204" pitchFamily="34" charset="-122"/>
                <a:ea typeface="Microsoft YaHei" panose="020B0503020204020204" pitchFamily="34" charset="-122"/>
              </a:rPr>
              <a:t>客户端</a:t>
            </a:r>
            <a:r>
              <a:rPr lang="en-US" altLang="zh-CN" sz="2800" dirty="0">
                <a:latin typeface="Microsoft YaHei" panose="020B0503020204020204" pitchFamily="34" charset="-122"/>
                <a:ea typeface="Microsoft YaHei" panose="020B0503020204020204" pitchFamily="34" charset="-122"/>
              </a:rPr>
              <a:t>+</a:t>
            </a:r>
            <a:r>
              <a:rPr lang="zh-CN" altLang="en-US" sz="2800" dirty="0">
                <a:latin typeface="Microsoft YaHei" panose="020B0503020204020204" pitchFamily="34" charset="-122"/>
                <a:ea typeface="Microsoft YaHei" panose="020B0503020204020204" pitchFamily="34" charset="-122"/>
              </a:rPr>
              <a:t>服务端</a:t>
            </a:r>
            <a:endParaRPr lang="zh-CN" altLang="en-US" dirty="0">
              <a:latin typeface="Microsoft YaHei" panose="020B0503020204020204" pitchFamily="34" charset="-122"/>
              <a:ea typeface="Microsoft YaHei" panose="020B0503020204020204" pitchFamily="34" charset="-122"/>
            </a:endParaRPr>
          </a:p>
        </p:txBody>
      </p:sp>
      <p:cxnSp>
        <p:nvCxnSpPr>
          <p:cNvPr id="21" name="Straight Connector 20">
            <a:extLst>
              <a:ext uri="{FF2B5EF4-FFF2-40B4-BE49-F238E27FC236}">
                <a16:creationId xmlns:a16="http://schemas.microsoft.com/office/drawing/2014/main" id="{486F4EBC-E415-40E4-A8BA-BA66F0B632C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5" y="1920240"/>
            <a:ext cx="0" cy="301752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0B8E5616-4E32-4C47-A780-FD45F02B0B2B}"/>
              </a:ext>
            </a:extLst>
          </p:cNvPr>
          <p:cNvSpPr>
            <a:spLocks noGrp="1"/>
          </p:cNvSpPr>
          <p:nvPr>
            <p:ph idx="1"/>
          </p:nvPr>
        </p:nvSpPr>
        <p:spPr>
          <a:xfrm>
            <a:off x="5007932" y="1261873"/>
            <a:ext cx="5951013" cy="4449422"/>
          </a:xfrm>
        </p:spPr>
        <p:txBody>
          <a:bodyPr>
            <a:normAutofit/>
          </a:bodyPr>
          <a:lstStyle/>
          <a:p>
            <a:endParaRPr lang="zh-CN" altLang="en-US" sz="2000" dirty="0"/>
          </a:p>
        </p:txBody>
      </p:sp>
      <p:pic>
        <p:nvPicPr>
          <p:cNvPr id="5" name="Picture 4">
            <a:extLst>
              <a:ext uri="{FF2B5EF4-FFF2-40B4-BE49-F238E27FC236}">
                <a16:creationId xmlns:a16="http://schemas.microsoft.com/office/drawing/2014/main" id="{2CE7313A-3EB3-4D3F-90A5-631DEA2119A9}"/>
              </a:ext>
            </a:extLst>
          </p:cNvPr>
          <p:cNvPicPr>
            <a:picLocks noChangeAspect="1"/>
          </p:cNvPicPr>
          <p:nvPr/>
        </p:nvPicPr>
        <p:blipFill>
          <a:blip r:embed="rId2"/>
          <a:stretch>
            <a:fillRect/>
          </a:stretch>
        </p:blipFill>
        <p:spPr>
          <a:xfrm>
            <a:off x="5759485" y="1920240"/>
            <a:ext cx="4298915" cy="3113421"/>
          </a:xfrm>
          <a:prstGeom prst="rect">
            <a:avLst/>
          </a:prstGeom>
        </p:spPr>
      </p:pic>
    </p:spTree>
    <p:extLst>
      <p:ext uri="{BB962C8B-B14F-4D97-AF65-F5344CB8AC3E}">
        <p14:creationId xmlns:p14="http://schemas.microsoft.com/office/powerpoint/2010/main" val="53323710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9" name="Rectangle 7">
            <a:extLst>
              <a:ext uri="{FF2B5EF4-FFF2-40B4-BE49-F238E27FC236}">
                <a16:creationId xmlns:a16="http://schemas.microsoft.com/office/drawing/2014/main" id="{F659138C-74A1-445B-848C-3608AE871A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lumMod val="75000"/>
              <a:lumOff val="25000"/>
            </a:schemeClr>
          </a:solidFill>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grpSp>
        <p:nvGrpSpPr>
          <p:cNvPr id="21" name="Group 9">
            <a:extLst>
              <a:ext uri="{FF2B5EF4-FFF2-40B4-BE49-F238E27FC236}">
                <a16:creationId xmlns:a16="http://schemas.microsoft.com/office/drawing/2014/main" id="{7DFD7409-66D7-4C9C-B528-E79EB64A4D3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87455" y="0"/>
            <a:ext cx="5014912" cy="6862763"/>
            <a:chOff x="2928938" y="-4763"/>
            <a:chExt cx="5014912" cy="6862763"/>
          </a:xfrm>
        </p:grpSpPr>
        <p:sp>
          <p:nvSpPr>
            <p:cNvPr id="11" name="Freeform 6">
              <a:extLst>
                <a:ext uri="{FF2B5EF4-FFF2-40B4-BE49-F238E27FC236}">
                  <a16:creationId xmlns:a16="http://schemas.microsoft.com/office/drawing/2014/main" id="{87990EF0-5F6F-4FE3-AA65-8968AF2DF8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lumMod val="75000"/>
              </a:schemeClr>
            </a:solidFill>
            <a:ln>
              <a:noFill/>
            </a:ln>
          </p:spPr>
        </p:sp>
        <p:sp>
          <p:nvSpPr>
            <p:cNvPr id="12" name="Freeform 7">
              <a:extLst>
                <a:ext uri="{FF2B5EF4-FFF2-40B4-BE49-F238E27FC236}">
                  <a16:creationId xmlns:a16="http://schemas.microsoft.com/office/drawing/2014/main" id="{D78F7598-94C7-46E9-8B2A-CB44A0F252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rgbClr val="595959"/>
            </a:solidFill>
            <a:ln>
              <a:noFill/>
            </a:ln>
          </p:spPr>
        </p:sp>
        <p:sp>
          <p:nvSpPr>
            <p:cNvPr id="13" name="Freeform 12">
              <a:extLst>
                <a:ext uri="{FF2B5EF4-FFF2-40B4-BE49-F238E27FC236}">
                  <a16:creationId xmlns:a16="http://schemas.microsoft.com/office/drawing/2014/main" id="{99D2CBB1-072D-4875-B7D7-CADB0ABF30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rgbClr val="262626"/>
            </a:solidFill>
            <a:ln>
              <a:noFill/>
            </a:ln>
          </p:spPr>
        </p:sp>
        <p:sp>
          <p:nvSpPr>
            <p:cNvPr id="14" name="Freeform 13">
              <a:extLst>
                <a:ext uri="{FF2B5EF4-FFF2-40B4-BE49-F238E27FC236}">
                  <a16:creationId xmlns:a16="http://schemas.microsoft.com/office/drawing/2014/main" id="{58F600B4-EE22-4BA5-A764-9D80C335C3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5" name="Freeform 14">
              <a:extLst>
                <a:ext uri="{FF2B5EF4-FFF2-40B4-BE49-F238E27FC236}">
                  <a16:creationId xmlns:a16="http://schemas.microsoft.com/office/drawing/2014/main" id="{1E8DAD02-2B30-48A9-ACE0-2E919309187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6" name="Freeform 15">
              <a:extLst>
                <a:ext uri="{FF2B5EF4-FFF2-40B4-BE49-F238E27FC236}">
                  <a16:creationId xmlns:a16="http://schemas.microsoft.com/office/drawing/2014/main" id="{F8F76B12-142C-41AF-B239-F414ABCFA26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rgbClr val="404040"/>
            </a:solidFill>
            <a:ln>
              <a:noFill/>
            </a:ln>
          </p:spPr>
        </p:sp>
      </p:grpSp>
      <p:sp useBgFill="1">
        <p:nvSpPr>
          <p:cNvPr id="18" name="Rectangle 17">
            <a:extLst>
              <a:ext uri="{FF2B5EF4-FFF2-40B4-BE49-F238E27FC236}">
                <a16:creationId xmlns:a16="http://schemas.microsoft.com/office/drawing/2014/main" id="{225F4217-4021-45A0-812B-398F9A7A93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8929" y="667808"/>
            <a:ext cx="10894142" cy="5580592"/>
          </a:xfrm>
          <a:prstGeom prst="rect">
            <a:avLst/>
          </a:prstGeom>
          <a:ln w="3175" cap="sq">
            <a:solidFill>
              <a:schemeClr val="bg1">
                <a:lumMod val="65000"/>
              </a:schemeClr>
            </a:solidFill>
            <a:miter lim="800000"/>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DD9994D-FB16-4D2A-98D9-3885115596C3}"/>
              </a:ext>
            </a:extLst>
          </p:cNvPr>
          <p:cNvSpPr>
            <a:spLocks noGrp="1"/>
          </p:cNvSpPr>
          <p:nvPr>
            <p:ph type="title"/>
          </p:nvPr>
        </p:nvSpPr>
        <p:spPr>
          <a:xfrm>
            <a:off x="1189702" y="1261872"/>
            <a:ext cx="3145536" cy="4334256"/>
          </a:xfrm>
        </p:spPr>
        <p:txBody>
          <a:bodyPr>
            <a:normAutofit/>
          </a:bodyPr>
          <a:lstStyle/>
          <a:p>
            <a:pPr algn="l"/>
            <a:r>
              <a:rPr lang="zh-CN" altLang="en-US" sz="3600" dirty="0">
                <a:latin typeface="Microsoft YaHei" panose="020B0503020204020204" pitchFamily="34" charset="-122"/>
                <a:ea typeface="Microsoft YaHei" panose="020B0503020204020204" pitchFamily="34" charset="-122"/>
              </a:rPr>
              <a:t>文档权限控制：</a:t>
            </a:r>
            <a:br>
              <a:rPr lang="en-US" altLang="zh-CN" sz="3600" dirty="0">
                <a:latin typeface="Microsoft YaHei" panose="020B0503020204020204" pitchFamily="34" charset="-122"/>
                <a:ea typeface="Microsoft YaHei" panose="020B0503020204020204" pitchFamily="34" charset="-122"/>
              </a:rPr>
            </a:br>
            <a:r>
              <a:rPr lang="zh-CN" altLang="en-US" sz="2400" dirty="0">
                <a:latin typeface="Microsoft YaHei" panose="020B0503020204020204" pitchFamily="34" charset="-122"/>
                <a:ea typeface="Microsoft YaHei" panose="020B0503020204020204" pitchFamily="34" charset="-122"/>
              </a:rPr>
              <a:t>哪些用户（部门）能看，哪些人不能看；哪些人可以编辑，哪些人能看但不能打印，截屏，另存</a:t>
            </a:r>
            <a:endParaRPr lang="zh-CN" altLang="en-US" sz="3600" dirty="0">
              <a:latin typeface="Microsoft YaHei" panose="020B0503020204020204" pitchFamily="34" charset="-122"/>
              <a:ea typeface="Microsoft YaHei" panose="020B0503020204020204" pitchFamily="34" charset="-122"/>
            </a:endParaRPr>
          </a:p>
        </p:txBody>
      </p:sp>
      <p:cxnSp>
        <p:nvCxnSpPr>
          <p:cNvPr id="20" name="Straight Connector 19">
            <a:extLst>
              <a:ext uri="{FF2B5EF4-FFF2-40B4-BE49-F238E27FC236}">
                <a16:creationId xmlns:a16="http://schemas.microsoft.com/office/drawing/2014/main" id="{486F4EBC-E415-40E4-A8BA-BA66F0B632C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5" y="1920240"/>
            <a:ext cx="0" cy="301752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08D7A3E7-B078-4CC4-BA81-6A706EB8890B}"/>
              </a:ext>
            </a:extLst>
          </p:cNvPr>
          <p:cNvPicPr>
            <a:picLocks noChangeAspect="1"/>
          </p:cNvPicPr>
          <p:nvPr/>
        </p:nvPicPr>
        <p:blipFill>
          <a:blip r:embed="rId2"/>
          <a:stretch>
            <a:fillRect/>
          </a:stretch>
        </p:blipFill>
        <p:spPr>
          <a:xfrm>
            <a:off x="6152887" y="938646"/>
            <a:ext cx="3543300" cy="5095875"/>
          </a:xfrm>
          <a:prstGeom prst="rect">
            <a:avLst/>
          </a:prstGeom>
          <a:effectLst>
            <a:softEdge rad="63500"/>
          </a:effectLst>
        </p:spPr>
      </p:pic>
    </p:spTree>
    <p:extLst>
      <p:ext uri="{BB962C8B-B14F-4D97-AF65-F5344CB8AC3E}">
        <p14:creationId xmlns:p14="http://schemas.microsoft.com/office/powerpoint/2010/main" val="2914971081"/>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9" name="Rectangle 7">
            <a:extLst>
              <a:ext uri="{FF2B5EF4-FFF2-40B4-BE49-F238E27FC236}">
                <a16:creationId xmlns:a16="http://schemas.microsoft.com/office/drawing/2014/main" id="{4B136A7F-8703-4FA7-80B1-874F5E7583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6">
            <a:extLst>
              <a:ext uri="{FF2B5EF4-FFF2-40B4-BE49-F238E27FC236}">
                <a16:creationId xmlns:a16="http://schemas.microsoft.com/office/drawing/2014/main" id="{716B2278-BFC9-43BE-9620-278464A4AB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7382913"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tx2">
              <a:lumMod val="50000"/>
            </a:schemeClr>
          </a:solidFill>
          <a:ln>
            <a:noFill/>
          </a:ln>
        </p:spPr>
        <p:txBody>
          <a:bodyPr/>
          <a:lstStyle/>
          <a:p>
            <a:endParaRPr lang="en-US" dirty="0"/>
          </a:p>
        </p:txBody>
      </p:sp>
      <p:sp>
        <p:nvSpPr>
          <p:cNvPr id="12" name="Freeform 7">
            <a:extLst>
              <a:ext uri="{FF2B5EF4-FFF2-40B4-BE49-F238E27FC236}">
                <a16:creationId xmlns:a16="http://schemas.microsoft.com/office/drawing/2014/main" id="{E4CD00E4-F77A-49A5-A54B-A542D0DE5D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7076525"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accent1"/>
          </a:solidFill>
          <a:ln>
            <a:noFill/>
          </a:ln>
        </p:spPr>
      </p:sp>
      <p:sp>
        <p:nvSpPr>
          <p:cNvPr id="14" name="Freeform 10">
            <a:extLst>
              <a:ext uri="{FF2B5EF4-FFF2-40B4-BE49-F238E27FC236}">
                <a16:creationId xmlns:a16="http://schemas.microsoft.com/office/drawing/2014/main" id="{17158038-9069-44CB-8794-762B5429B9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7382913"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tx2">
              <a:lumMod val="25000"/>
              <a:alpha val="80000"/>
            </a:schemeClr>
          </a:solidFill>
          <a:ln>
            <a:noFill/>
          </a:ln>
        </p:spPr>
      </p:sp>
      <p:sp>
        <p:nvSpPr>
          <p:cNvPr id="16" name="Freeform: Shape 15">
            <a:extLst>
              <a:ext uri="{FF2B5EF4-FFF2-40B4-BE49-F238E27FC236}">
                <a16:creationId xmlns:a16="http://schemas.microsoft.com/office/drawing/2014/main" id="{045056AB-07D8-43D9-9343-AB85199AEA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7076525" y="5238750"/>
            <a:ext cx="1695450" cy="1619250"/>
          </a:xfrm>
          <a:custGeom>
            <a:avLst/>
            <a:gdLst>
              <a:gd name="connsiteX0" fmla="*/ 0 w 1695450"/>
              <a:gd name="connsiteY0" fmla="*/ 0 h 1619250"/>
              <a:gd name="connsiteX1" fmla="*/ 10414 w 1695450"/>
              <a:gd name="connsiteY1" fmla="*/ 1623 h 1619250"/>
              <a:gd name="connsiteX2" fmla="*/ 9236 w 1695450"/>
              <a:gd name="connsiteY2" fmla="*/ 0 h 1619250"/>
              <a:gd name="connsiteX3" fmla="*/ 10475 w 1695450"/>
              <a:gd name="connsiteY3" fmla="*/ 1633 h 1619250"/>
              <a:gd name="connsiteX4" fmla="*/ 244475 w 1695450"/>
              <a:gd name="connsiteY4" fmla="*/ 38100 h 1619250"/>
              <a:gd name="connsiteX5" fmla="*/ 249238 w 1695450"/>
              <a:gd name="connsiteY5" fmla="*/ 38100 h 1619250"/>
              <a:gd name="connsiteX6" fmla="*/ 249238 w 1695450"/>
              <a:gd name="connsiteY6" fmla="*/ 42863 h 1619250"/>
              <a:gd name="connsiteX7" fmla="*/ 244475 w 1695450"/>
              <a:gd name="connsiteY7" fmla="*/ 42863 h 1619250"/>
              <a:gd name="connsiteX8" fmla="*/ 292100 w 1695450"/>
              <a:gd name="connsiteY8" fmla="*/ 95250 h 1619250"/>
              <a:gd name="connsiteX9" fmla="*/ 1695450 w 1695450"/>
              <a:gd name="connsiteY9" fmla="*/ 1619250 h 1619250"/>
              <a:gd name="connsiteX10" fmla="*/ 1237961 w 1695450"/>
              <a:gd name="connsiteY10" fmla="*/ 1619250 h 1619250"/>
              <a:gd name="connsiteX11" fmla="*/ 1228725 w 1695450"/>
              <a:gd name="connsiteY11" fmla="*/ 1619250 h 1619250"/>
              <a:gd name="connsiteX12" fmla="*/ 1183986 w 1695450"/>
              <a:gd name="connsiteY12" fmla="*/ 1619250 h 1619250"/>
              <a:gd name="connsiteX13" fmla="*/ 210255 w 1695450"/>
              <a:gd name="connsiteY13" fmla="*/ 277080 h 1619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95450" h="1619250">
                <a:moveTo>
                  <a:pt x="0" y="0"/>
                </a:moveTo>
                <a:lnTo>
                  <a:pt x="10414" y="1623"/>
                </a:lnTo>
                <a:lnTo>
                  <a:pt x="9236" y="0"/>
                </a:lnTo>
                <a:lnTo>
                  <a:pt x="10475" y="1633"/>
                </a:lnTo>
                <a:lnTo>
                  <a:pt x="244475" y="38100"/>
                </a:lnTo>
                <a:lnTo>
                  <a:pt x="249238" y="38100"/>
                </a:lnTo>
                <a:lnTo>
                  <a:pt x="249238" y="42863"/>
                </a:lnTo>
                <a:lnTo>
                  <a:pt x="244475" y="42863"/>
                </a:lnTo>
                <a:lnTo>
                  <a:pt x="292100" y="95250"/>
                </a:lnTo>
                <a:lnTo>
                  <a:pt x="1695450" y="1619250"/>
                </a:lnTo>
                <a:lnTo>
                  <a:pt x="1237961" y="1619250"/>
                </a:lnTo>
                <a:lnTo>
                  <a:pt x="1228725" y="1619250"/>
                </a:lnTo>
                <a:lnTo>
                  <a:pt x="1183986" y="1619250"/>
                </a:lnTo>
                <a:lnTo>
                  <a:pt x="210255" y="277080"/>
                </a:lnTo>
                <a:close/>
              </a:path>
            </a:pathLst>
          </a:custGeom>
          <a:solidFill>
            <a:schemeClr val="accent1">
              <a:lumMod val="75000"/>
              <a:alpha val="80000"/>
            </a:schemeClr>
          </a:solidFill>
          <a:ln>
            <a:noFill/>
          </a:ln>
        </p:spPr>
      </p:sp>
      <p:sp>
        <p:nvSpPr>
          <p:cNvPr id="2" name="Title 1">
            <a:extLst>
              <a:ext uri="{FF2B5EF4-FFF2-40B4-BE49-F238E27FC236}">
                <a16:creationId xmlns:a16="http://schemas.microsoft.com/office/drawing/2014/main" id="{2204026C-28FD-4F2D-BF7A-3083FB80F308}"/>
              </a:ext>
            </a:extLst>
          </p:cNvPr>
          <p:cNvSpPr>
            <a:spLocks noGrp="1"/>
          </p:cNvSpPr>
          <p:nvPr>
            <p:ph type="title"/>
          </p:nvPr>
        </p:nvSpPr>
        <p:spPr>
          <a:xfrm>
            <a:off x="8341910" y="1023257"/>
            <a:ext cx="3235083" cy="4767943"/>
          </a:xfrm>
          <a:effectLst/>
        </p:spPr>
        <p:txBody>
          <a:bodyPr anchor="ctr">
            <a:normAutofit/>
          </a:bodyPr>
          <a:lstStyle/>
          <a:p>
            <a:pPr algn="l"/>
            <a:r>
              <a:rPr lang="zh-CN" altLang="en-US" dirty="0">
                <a:latin typeface="Microsoft YaHei" panose="020B0503020204020204" pitchFamily="34" charset="-122"/>
                <a:ea typeface="Microsoft YaHei" panose="020B0503020204020204" pitchFamily="34" charset="-122"/>
              </a:rPr>
              <a:t>文档权限控制：</a:t>
            </a:r>
            <a:br>
              <a:rPr lang="en-US" altLang="zh-CN" dirty="0">
                <a:latin typeface="Microsoft YaHei" panose="020B0503020204020204" pitchFamily="34" charset="-122"/>
                <a:ea typeface="Microsoft YaHei" panose="020B0503020204020204" pitchFamily="34" charset="-122"/>
              </a:rPr>
            </a:br>
            <a:r>
              <a:rPr lang="zh-CN" altLang="en-US" sz="2800" dirty="0">
                <a:latin typeface="Microsoft YaHei" panose="020B0503020204020204" pitchFamily="34" charset="-122"/>
                <a:ea typeface="Microsoft YaHei" panose="020B0503020204020204" pitchFamily="34" charset="-122"/>
              </a:rPr>
              <a:t>当试图拷贝禁止复制的文档时，会拦截并给出警告</a:t>
            </a:r>
            <a:endParaRPr lang="zh-CN" altLang="en-US" sz="4400" dirty="0">
              <a:latin typeface="Microsoft YaHei" panose="020B0503020204020204" pitchFamily="34" charset="-122"/>
              <a:ea typeface="Microsoft YaHei" panose="020B0503020204020204" pitchFamily="34" charset="-122"/>
            </a:endParaRPr>
          </a:p>
        </p:txBody>
      </p:sp>
      <p:sp>
        <p:nvSpPr>
          <p:cNvPr id="18" name="Freeform: Shape 17">
            <a:extLst>
              <a:ext uri="{FF2B5EF4-FFF2-40B4-BE49-F238E27FC236}">
                <a16:creationId xmlns:a16="http://schemas.microsoft.com/office/drawing/2014/main" id="{E83D8662-D21C-4B0A-A8A5-EA1E5DEBC5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143384" cy="6858001"/>
          </a:xfrm>
          <a:custGeom>
            <a:avLst/>
            <a:gdLst>
              <a:gd name="connsiteX0" fmla="*/ 0 w 8143384"/>
              <a:gd name="connsiteY0" fmla="*/ 0 h 6858001"/>
              <a:gd name="connsiteX1" fmla="*/ 3861881 w 8143384"/>
              <a:gd name="connsiteY1" fmla="*/ 0 h 6858001"/>
              <a:gd name="connsiteX2" fmla="*/ 3861881 w 8143384"/>
              <a:gd name="connsiteY2" fmla="*/ 1 h 6858001"/>
              <a:gd name="connsiteX3" fmla="*/ 6963565 w 8143384"/>
              <a:gd name="connsiteY3" fmla="*/ 1 h 6858001"/>
              <a:gd name="connsiteX4" fmla="*/ 6963565 w 8143384"/>
              <a:gd name="connsiteY4" fmla="*/ 0 h 6858001"/>
              <a:gd name="connsiteX5" fmla="*/ 7841583 w 8143384"/>
              <a:gd name="connsiteY5" fmla="*/ 0 h 6858001"/>
              <a:gd name="connsiteX6" fmla="*/ 6994625 w 8143384"/>
              <a:gd name="connsiteY6" fmla="*/ 5258645 h 6858001"/>
              <a:gd name="connsiteX7" fmla="*/ 6994625 w 8143384"/>
              <a:gd name="connsiteY7" fmla="*/ 5263939 h 6858001"/>
              <a:gd name="connsiteX8" fmla="*/ 8143384 w 8143384"/>
              <a:gd name="connsiteY8" fmla="*/ 6858001 h 6858001"/>
              <a:gd name="connsiteX9" fmla="*/ 6994625 w 8143384"/>
              <a:gd name="connsiteY9" fmla="*/ 6858001 h 6858001"/>
              <a:gd name="connsiteX10" fmla="*/ 6643195 w 8143384"/>
              <a:gd name="connsiteY10" fmla="*/ 6858001 h 6858001"/>
              <a:gd name="connsiteX11" fmla="*/ 3861881 w 8143384"/>
              <a:gd name="connsiteY11" fmla="*/ 6858001 h 6858001"/>
              <a:gd name="connsiteX12" fmla="*/ 3739675 w 8143384"/>
              <a:gd name="connsiteY12" fmla="*/ 6858001 h 6858001"/>
              <a:gd name="connsiteX13" fmla="*/ 0 w 8143384"/>
              <a:gd name="connsiteY13"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143384" h="6858001">
                <a:moveTo>
                  <a:pt x="0" y="0"/>
                </a:moveTo>
                <a:lnTo>
                  <a:pt x="3861881" y="0"/>
                </a:lnTo>
                <a:lnTo>
                  <a:pt x="3861881" y="1"/>
                </a:lnTo>
                <a:lnTo>
                  <a:pt x="6963565" y="1"/>
                </a:lnTo>
                <a:lnTo>
                  <a:pt x="6963565" y="0"/>
                </a:lnTo>
                <a:lnTo>
                  <a:pt x="7841583" y="0"/>
                </a:lnTo>
                <a:lnTo>
                  <a:pt x="6994625" y="5258645"/>
                </a:lnTo>
                <a:lnTo>
                  <a:pt x="6994625" y="5263939"/>
                </a:lnTo>
                <a:lnTo>
                  <a:pt x="8143384" y="6858001"/>
                </a:lnTo>
                <a:lnTo>
                  <a:pt x="6994625" y="6858001"/>
                </a:lnTo>
                <a:lnTo>
                  <a:pt x="6643195" y="6858001"/>
                </a:lnTo>
                <a:lnTo>
                  <a:pt x="3861881" y="6858001"/>
                </a:lnTo>
                <a:lnTo>
                  <a:pt x="3739675" y="6858001"/>
                </a:lnTo>
                <a:lnTo>
                  <a:pt x="0" y="6858001"/>
                </a:lnTo>
                <a:close/>
              </a:path>
            </a:pathLst>
          </a:custGeom>
          <a:solidFill>
            <a:schemeClr val="bg1">
              <a:lumMod val="75000"/>
              <a:lumOff val="2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5" name="Picture 4">
            <a:extLst>
              <a:ext uri="{FF2B5EF4-FFF2-40B4-BE49-F238E27FC236}">
                <a16:creationId xmlns:a16="http://schemas.microsoft.com/office/drawing/2014/main" id="{4F284E02-5343-4828-A8D2-483B63C7C6AC}"/>
              </a:ext>
            </a:extLst>
          </p:cNvPr>
          <p:cNvPicPr>
            <a:picLocks noChangeAspect="1"/>
          </p:cNvPicPr>
          <p:nvPr/>
        </p:nvPicPr>
        <p:blipFill>
          <a:blip r:embed="rId2"/>
          <a:stretch>
            <a:fillRect/>
          </a:stretch>
        </p:blipFill>
        <p:spPr>
          <a:xfrm>
            <a:off x="516215" y="1145622"/>
            <a:ext cx="6422476" cy="4566755"/>
          </a:xfrm>
          <a:prstGeom prst="rect">
            <a:avLst/>
          </a:prstGeom>
          <a:effectLst>
            <a:softEdge rad="12700"/>
          </a:effectLst>
        </p:spPr>
      </p:pic>
    </p:spTree>
    <p:extLst>
      <p:ext uri="{BB962C8B-B14F-4D97-AF65-F5344CB8AC3E}">
        <p14:creationId xmlns:p14="http://schemas.microsoft.com/office/powerpoint/2010/main" val="1887178458"/>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659138C-74A1-445B-848C-3608AE871A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lumMod val="75000"/>
              <a:lumOff val="25000"/>
            </a:schemeClr>
          </a:solidFill>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7DFD7409-66D7-4C9C-B528-E79EB64A4D3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87455" y="0"/>
            <a:ext cx="5014912" cy="6862763"/>
            <a:chOff x="2928938" y="-4763"/>
            <a:chExt cx="5014912" cy="6862763"/>
          </a:xfrm>
        </p:grpSpPr>
        <p:sp>
          <p:nvSpPr>
            <p:cNvPr id="22" name="Freeform 6">
              <a:extLst>
                <a:ext uri="{FF2B5EF4-FFF2-40B4-BE49-F238E27FC236}">
                  <a16:creationId xmlns:a16="http://schemas.microsoft.com/office/drawing/2014/main" id="{87990EF0-5F6F-4FE3-AA65-8968AF2DF8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lumMod val="75000"/>
              </a:schemeClr>
            </a:solidFill>
            <a:ln>
              <a:noFill/>
            </a:ln>
          </p:spPr>
        </p:sp>
        <p:sp>
          <p:nvSpPr>
            <p:cNvPr id="23" name="Freeform 7">
              <a:extLst>
                <a:ext uri="{FF2B5EF4-FFF2-40B4-BE49-F238E27FC236}">
                  <a16:creationId xmlns:a16="http://schemas.microsoft.com/office/drawing/2014/main" id="{D78F7598-94C7-46E9-8B2A-CB44A0F252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rgbClr val="595959"/>
            </a:solidFill>
            <a:ln>
              <a:noFill/>
            </a:ln>
          </p:spPr>
        </p:sp>
        <p:sp>
          <p:nvSpPr>
            <p:cNvPr id="24" name="Freeform 12">
              <a:extLst>
                <a:ext uri="{FF2B5EF4-FFF2-40B4-BE49-F238E27FC236}">
                  <a16:creationId xmlns:a16="http://schemas.microsoft.com/office/drawing/2014/main" id="{99D2CBB1-072D-4875-B7D7-CADB0ABF30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rgbClr val="262626"/>
            </a:solidFill>
            <a:ln>
              <a:noFill/>
            </a:ln>
          </p:spPr>
        </p:sp>
        <p:sp>
          <p:nvSpPr>
            <p:cNvPr id="25" name="Freeform 13">
              <a:extLst>
                <a:ext uri="{FF2B5EF4-FFF2-40B4-BE49-F238E27FC236}">
                  <a16:creationId xmlns:a16="http://schemas.microsoft.com/office/drawing/2014/main" id="{58F600B4-EE22-4BA5-A764-9D80C335C3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4">
              <a:extLst>
                <a:ext uri="{FF2B5EF4-FFF2-40B4-BE49-F238E27FC236}">
                  <a16:creationId xmlns:a16="http://schemas.microsoft.com/office/drawing/2014/main" id="{1E8DAD02-2B30-48A9-ACE0-2E919309187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5">
              <a:extLst>
                <a:ext uri="{FF2B5EF4-FFF2-40B4-BE49-F238E27FC236}">
                  <a16:creationId xmlns:a16="http://schemas.microsoft.com/office/drawing/2014/main" id="{F8F76B12-142C-41AF-B239-F414ABCFA26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rgbClr val="404040"/>
            </a:solidFill>
            <a:ln>
              <a:noFill/>
            </a:ln>
          </p:spPr>
        </p:sp>
      </p:grpSp>
      <p:sp useBgFill="1">
        <p:nvSpPr>
          <p:cNvPr id="29" name="Rectangle 28">
            <a:extLst>
              <a:ext uri="{FF2B5EF4-FFF2-40B4-BE49-F238E27FC236}">
                <a16:creationId xmlns:a16="http://schemas.microsoft.com/office/drawing/2014/main" id="{225F4217-4021-45A0-812B-398F9A7A93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8929" y="667808"/>
            <a:ext cx="10894142" cy="5580592"/>
          </a:xfrm>
          <a:prstGeom prst="rect">
            <a:avLst/>
          </a:prstGeom>
          <a:ln w="3175" cap="sq">
            <a:solidFill>
              <a:schemeClr val="bg1">
                <a:lumMod val="65000"/>
              </a:schemeClr>
            </a:solidFill>
            <a:miter lim="800000"/>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0A3586D6-B994-48DF-A182-8BD75A9A993C}"/>
              </a:ext>
            </a:extLst>
          </p:cNvPr>
          <p:cNvSpPr>
            <a:spLocks noGrp="1"/>
          </p:cNvSpPr>
          <p:nvPr>
            <p:ph type="title"/>
          </p:nvPr>
        </p:nvSpPr>
        <p:spPr>
          <a:xfrm>
            <a:off x="1189702" y="1261872"/>
            <a:ext cx="3145536" cy="4334256"/>
          </a:xfrm>
        </p:spPr>
        <p:txBody>
          <a:bodyPr>
            <a:normAutofit/>
          </a:bodyPr>
          <a:lstStyle/>
          <a:p>
            <a:r>
              <a:rPr lang="zh-CN" altLang="en-US" dirty="0">
                <a:latin typeface="Microsoft YaHei" panose="020B0503020204020204" pitchFamily="34" charset="-122"/>
                <a:ea typeface="Microsoft YaHei" panose="020B0503020204020204" pitchFamily="34" charset="-122"/>
              </a:rPr>
              <a:t>快速索引、自定义分组</a:t>
            </a:r>
          </a:p>
        </p:txBody>
      </p:sp>
      <p:cxnSp>
        <p:nvCxnSpPr>
          <p:cNvPr id="31" name="Straight Connector 30">
            <a:extLst>
              <a:ext uri="{FF2B5EF4-FFF2-40B4-BE49-F238E27FC236}">
                <a16:creationId xmlns:a16="http://schemas.microsoft.com/office/drawing/2014/main" id="{486F4EBC-E415-40E4-A8BA-BA66F0B632C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5" y="1920240"/>
            <a:ext cx="0" cy="301752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Content Placeholder 6">
            <a:extLst>
              <a:ext uri="{FF2B5EF4-FFF2-40B4-BE49-F238E27FC236}">
                <a16:creationId xmlns:a16="http://schemas.microsoft.com/office/drawing/2014/main" id="{B4D15623-0B98-4DA5-9A99-CD5A6947BAFF}"/>
              </a:ext>
            </a:extLst>
          </p:cNvPr>
          <p:cNvSpPr>
            <a:spLocks noGrp="1"/>
          </p:cNvSpPr>
          <p:nvPr>
            <p:ph idx="1"/>
          </p:nvPr>
        </p:nvSpPr>
        <p:spPr>
          <a:xfrm>
            <a:off x="5007932" y="1261873"/>
            <a:ext cx="5951013" cy="4449422"/>
          </a:xfrm>
        </p:spPr>
        <p:txBody>
          <a:bodyPr>
            <a:normAutofit/>
          </a:bodyPr>
          <a:lstStyle/>
          <a:p>
            <a:endParaRPr lang="zh-CN" altLang="en-US" sz="2000" dirty="0"/>
          </a:p>
        </p:txBody>
      </p:sp>
      <p:pic>
        <p:nvPicPr>
          <p:cNvPr id="10" name="Picture 9">
            <a:extLst>
              <a:ext uri="{FF2B5EF4-FFF2-40B4-BE49-F238E27FC236}">
                <a16:creationId xmlns:a16="http://schemas.microsoft.com/office/drawing/2014/main" id="{C4D87F05-E453-473C-8115-F9A8C702394E}"/>
              </a:ext>
            </a:extLst>
          </p:cNvPr>
          <p:cNvPicPr>
            <a:picLocks noChangeAspect="1"/>
          </p:cNvPicPr>
          <p:nvPr/>
        </p:nvPicPr>
        <p:blipFill>
          <a:blip r:embed="rId2"/>
          <a:stretch>
            <a:fillRect/>
          </a:stretch>
        </p:blipFill>
        <p:spPr>
          <a:xfrm>
            <a:off x="5110181" y="1544035"/>
            <a:ext cx="5748850" cy="3772683"/>
          </a:xfrm>
          <a:prstGeom prst="rect">
            <a:avLst/>
          </a:prstGeom>
        </p:spPr>
      </p:pic>
    </p:spTree>
    <p:extLst>
      <p:ext uri="{BB962C8B-B14F-4D97-AF65-F5344CB8AC3E}">
        <p14:creationId xmlns:p14="http://schemas.microsoft.com/office/powerpoint/2010/main" val="309873608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659138C-74A1-445B-848C-3608AE871A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lumMod val="75000"/>
              <a:lumOff val="25000"/>
            </a:schemeClr>
          </a:solidFill>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7DFD7409-66D7-4C9C-B528-E79EB64A4D3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87455" y="0"/>
            <a:ext cx="5014912" cy="6862763"/>
            <a:chOff x="2928938" y="-4763"/>
            <a:chExt cx="5014912" cy="6862763"/>
          </a:xfrm>
        </p:grpSpPr>
        <p:sp>
          <p:nvSpPr>
            <p:cNvPr id="13" name="Freeform 6">
              <a:extLst>
                <a:ext uri="{FF2B5EF4-FFF2-40B4-BE49-F238E27FC236}">
                  <a16:creationId xmlns:a16="http://schemas.microsoft.com/office/drawing/2014/main" id="{87990EF0-5F6F-4FE3-AA65-8968AF2DF8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lumMod val="75000"/>
              </a:schemeClr>
            </a:solidFill>
            <a:ln>
              <a:noFill/>
            </a:ln>
          </p:spPr>
        </p:sp>
        <p:sp>
          <p:nvSpPr>
            <p:cNvPr id="14" name="Freeform 7">
              <a:extLst>
                <a:ext uri="{FF2B5EF4-FFF2-40B4-BE49-F238E27FC236}">
                  <a16:creationId xmlns:a16="http://schemas.microsoft.com/office/drawing/2014/main" id="{D78F7598-94C7-46E9-8B2A-CB44A0F252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rgbClr val="595959"/>
            </a:solidFill>
            <a:ln>
              <a:noFill/>
            </a:ln>
          </p:spPr>
        </p:sp>
        <p:sp>
          <p:nvSpPr>
            <p:cNvPr id="15" name="Freeform 12">
              <a:extLst>
                <a:ext uri="{FF2B5EF4-FFF2-40B4-BE49-F238E27FC236}">
                  <a16:creationId xmlns:a16="http://schemas.microsoft.com/office/drawing/2014/main" id="{99D2CBB1-072D-4875-B7D7-CADB0ABF30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rgbClr val="262626"/>
            </a:solidFill>
            <a:ln>
              <a:noFill/>
            </a:ln>
          </p:spPr>
        </p:sp>
        <p:sp>
          <p:nvSpPr>
            <p:cNvPr id="16" name="Freeform 13">
              <a:extLst>
                <a:ext uri="{FF2B5EF4-FFF2-40B4-BE49-F238E27FC236}">
                  <a16:creationId xmlns:a16="http://schemas.microsoft.com/office/drawing/2014/main" id="{58F600B4-EE22-4BA5-A764-9D80C335C3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7" name="Freeform 14">
              <a:extLst>
                <a:ext uri="{FF2B5EF4-FFF2-40B4-BE49-F238E27FC236}">
                  <a16:creationId xmlns:a16="http://schemas.microsoft.com/office/drawing/2014/main" id="{1E8DAD02-2B30-48A9-ACE0-2E919309187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8" name="Freeform 15">
              <a:extLst>
                <a:ext uri="{FF2B5EF4-FFF2-40B4-BE49-F238E27FC236}">
                  <a16:creationId xmlns:a16="http://schemas.microsoft.com/office/drawing/2014/main" id="{F8F76B12-142C-41AF-B239-F414ABCFA26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rgbClr val="404040"/>
            </a:solidFill>
            <a:ln>
              <a:noFill/>
            </a:ln>
          </p:spPr>
        </p:sp>
      </p:grpSp>
      <p:sp useBgFill="1">
        <p:nvSpPr>
          <p:cNvPr id="20" name="Rectangle 19">
            <a:extLst>
              <a:ext uri="{FF2B5EF4-FFF2-40B4-BE49-F238E27FC236}">
                <a16:creationId xmlns:a16="http://schemas.microsoft.com/office/drawing/2014/main" id="{225F4217-4021-45A0-812B-398F9A7A93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8929" y="667808"/>
            <a:ext cx="10894142" cy="5580592"/>
          </a:xfrm>
          <a:prstGeom prst="rect">
            <a:avLst/>
          </a:prstGeom>
          <a:ln w="3175" cap="sq">
            <a:solidFill>
              <a:schemeClr val="bg1">
                <a:lumMod val="65000"/>
              </a:schemeClr>
            </a:solidFill>
            <a:miter lim="800000"/>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C5A328BB-37B9-456D-93E1-9821EFD9B577}"/>
              </a:ext>
            </a:extLst>
          </p:cNvPr>
          <p:cNvSpPr>
            <a:spLocks noGrp="1"/>
          </p:cNvSpPr>
          <p:nvPr>
            <p:ph type="title"/>
          </p:nvPr>
        </p:nvSpPr>
        <p:spPr>
          <a:xfrm>
            <a:off x="1087455" y="1261872"/>
            <a:ext cx="3548163" cy="4334256"/>
          </a:xfrm>
        </p:spPr>
        <p:txBody>
          <a:bodyPr>
            <a:normAutofit/>
          </a:bodyPr>
          <a:lstStyle/>
          <a:p>
            <a:r>
              <a:rPr lang="zh-CN" altLang="en-US" dirty="0">
                <a:latin typeface="Microsoft YaHei" panose="020B0503020204020204" pitchFamily="34" charset="-122"/>
                <a:ea typeface="Microsoft YaHei" panose="020B0503020204020204" pitchFamily="34" charset="-122"/>
              </a:rPr>
              <a:t>文档协同编辑、日志记录</a:t>
            </a:r>
          </a:p>
        </p:txBody>
      </p:sp>
      <p:cxnSp>
        <p:nvCxnSpPr>
          <p:cNvPr id="22" name="Straight Connector 21">
            <a:extLst>
              <a:ext uri="{FF2B5EF4-FFF2-40B4-BE49-F238E27FC236}">
                <a16:creationId xmlns:a16="http://schemas.microsoft.com/office/drawing/2014/main" id="{486F4EBC-E415-40E4-A8BA-BA66F0B632C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5" y="1920240"/>
            <a:ext cx="0" cy="301752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Content Placeholder 4">
            <a:extLst>
              <a:ext uri="{FF2B5EF4-FFF2-40B4-BE49-F238E27FC236}">
                <a16:creationId xmlns:a16="http://schemas.microsoft.com/office/drawing/2014/main" id="{A045F29D-E341-4630-B6E4-6D6E1C423238}"/>
              </a:ext>
            </a:extLst>
          </p:cNvPr>
          <p:cNvSpPr>
            <a:spLocks noGrp="1"/>
          </p:cNvSpPr>
          <p:nvPr>
            <p:ph idx="1"/>
          </p:nvPr>
        </p:nvSpPr>
        <p:spPr>
          <a:xfrm>
            <a:off x="5007932" y="1261873"/>
            <a:ext cx="5951013" cy="4449422"/>
          </a:xfrm>
        </p:spPr>
        <p:txBody>
          <a:bodyPr>
            <a:normAutofit/>
          </a:bodyPr>
          <a:lstStyle/>
          <a:p>
            <a:endParaRPr lang="zh-CN" altLang="en-US" sz="2000"/>
          </a:p>
        </p:txBody>
      </p:sp>
      <p:pic>
        <p:nvPicPr>
          <p:cNvPr id="6" name="Picture 5">
            <a:extLst>
              <a:ext uri="{FF2B5EF4-FFF2-40B4-BE49-F238E27FC236}">
                <a16:creationId xmlns:a16="http://schemas.microsoft.com/office/drawing/2014/main" id="{93041109-323B-4797-9194-B12ABB506CDB}"/>
              </a:ext>
            </a:extLst>
          </p:cNvPr>
          <p:cNvPicPr>
            <a:picLocks noChangeAspect="1"/>
          </p:cNvPicPr>
          <p:nvPr/>
        </p:nvPicPr>
        <p:blipFill>
          <a:blip r:embed="rId2"/>
          <a:stretch>
            <a:fillRect/>
          </a:stretch>
        </p:blipFill>
        <p:spPr>
          <a:xfrm>
            <a:off x="5025666" y="1257110"/>
            <a:ext cx="5914606" cy="4454185"/>
          </a:xfrm>
          <a:prstGeom prst="rect">
            <a:avLst/>
          </a:prstGeom>
        </p:spPr>
      </p:pic>
    </p:spTree>
    <p:extLst>
      <p:ext uri="{BB962C8B-B14F-4D97-AF65-F5344CB8AC3E}">
        <p14:creationId xmlns:p14="http://schemas.microsoft.com/office/powerpoint/2010/main" val="112000826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5FF890B-3CE7-403A-AECE-2DE04FC7AF8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0812" y="0"/>
            <a:ext cx="2436813" cy="6858001"/>
            <a:chOff x="1320800" y="0"/>
            <a:chExt cx="2436813" cy="6858001"/>
          </a:xfrm>
        </p:grpSpPr>
        <p:sp>
          <p:nvSpPr>
            <p:cNvPr id="14" name="Freeform 6">
              <a:extLst>
                <a:ext uri="{FF2B5EF4-FFF2-40B4-BE49-F238E27FC236}">
                  <a16:creationId xmlns:a16="http://schemas.microsoft.com/office/drawing/2014/main" id="{99A4E160-6CFD-4514-9E20-CA6692CCDB9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15" name="Freeform 7">
              <a:extLst>
                <a:ext uri="{FF2B5EF4-FFF2-40B4-BE49-F238E27FC236}">
                  <a16:creationId xmlns:a16="http://schemas.microsoft.com/office/drawing/2014/main" id="{3DCD16F5-8D15-45FD-BA62-ADAC08183A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6" name="Freeform 8">
              <a:extLst>
                <a:ext uri="{FF2B5EF4-FFF2-40B4-BE49-F238E27FC236}">
                  <a16:creationId xmlns:a16="http://schemas.microsoft.com/office/drawing/2014/main" id="{E7CFAF28-6FDA-4C2C-BE51-123D1115F7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7" name="Freeform 9">
              <a:extLst>
                <a:ext uri="{FF2B5EF4-FFF2-40B4-BE49-F238E27FC236}">
                  <a16:creationId xmlns:a16="http://schemas.microsoft.com/office/drawing/2014/main" id="{1FD12703-0627-4991-B2A4-F96519F908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8" name="Freeform 10">
              <a:extLst>
                <a:ext uri="{FF2B5EF4-FFF2-40B4-BE49-F238E27FC236}">
                  <a16:creationId xmlns:a16="http://schemas.microsoft.com/office/drawing/2014/main" id="{A5758E0B-DF61-40A8-B765-BC6841906A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9" name="Freeform 11">
              <a:extLst>
                <a:ext uri="{FF2B5EF4-FFF2-40B4-BE49-F238E27FC236}">
                  <a16:creationId xmlns:a16="http://schemas.microsoft.com/office/drawing/2014/main" id="{3E063A1F-9566-4436-B4E3-2890FBBC2C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5" name="Title 4">
            <a:extLst>
              <a:ext uri="{FF2B5EF4-FFF2-40B4-BE49-F238E27FC236}">
                <a16:creationId xmlns:a16="http://schemas.microsoft.com/office/drawing/2014/main" id="{A41B6893-A7C4-4665-BE6B-316A91A67448}"/>
              </a:ext>
            </a:extLst>
          </p:cNvPr>
          <p:cNvSpPr>
            <a:spLocks noGrp="1"/>
          </p:cNvSpPr>
          <p:nvPr>
            <p:ph type="title"/>
          </p:nvPr>
        </p:nvSpPr>
        <p:spPr>
          <a:xfrm>
            <a:off x="1952625" y="685800"/>
            <a:ext cx="9550399" cy="1752599"/>
          </a:xfrm>
        </p:spPr>
        <p:txBody>
          <a:bodyPr vert="horz" lIns="91440" tIns="45720" rIns="91440" bIns="45720" rtlCol="0" anchor="ctr">
            <a:normAutofit fontScale="90000"/>
          </a:bodyPr>
          <a:lstStyle/>
          <a:p>
            <a:pPr algn="l">
              <a:lnSpc>
                <a:spcPct val="90000"/>
              </a:lnSpc>
            </a:pPr>
            <a:r>
              <a:rPr lang="en-US" altLang="zh-CN" sz="3100" dirty="0">
                <a:latin typeface="Verdana" panose="020B0604030504040204" pitchFamily="34" charset="0"/>
                <a:ea typeface="Verdana" panose="020B0604030504040204" pitchFamily="34" charset="0"/>
              </a:rPr>
              <a:t>- </a:t>
            </a:r>
            <a:r>
              <a:rPr lang="en-US" altLang="zh-CN" sz="3100" dirty="0" err="1">
                <a:latin typeface="Verdana" panose="020B0604030504040204" pitchFamily="34" charset="0"/>
                <a:ea typeface="Verdana" panose="020B0604030504040204" pitchFamily="34" charset="0"/>
              </a:rPr>
              <a:t>TeamDoc</a:t>
            </a:r>
            <a:r>
              <a:rPr lang="zh-CN" altLang="en-US" sz="3100" dirty="0">
                <a:latin typeface="Microsoft YaHei UI Light" panose="020B0502040204020203" pitchFamily="34" charset="-122"/>
                <a:ea typeface="Microsoft YaHei UI Light" panose="020B0502040204020203" pitchFamily="34" charset="-122"/>
              </a:rPr>
              <a:t>采用</a:t>
            </a:r>
            <a:r>
              <a:rPr lang="zh-CN" altLang="en-US" sz="3100" b="1" dirty="0">
                <a:latin typeface="Microsoft YaHei UI Light" panose="020B0502040204020203" pitchFamily="34" charset="-122"/>
                <a:ea typeface="Microsoft YaHei UI Light" panose="020B0502040204020203" pitchFamily="34" charset="-122"/>
              </a:rPr>
              <a:t>服务器</a:t>
            </a:r>
            <a:r>
              <a:rPr lang="en-US" altLang="zh-CN" sz="3100" b="1" dirty="0">
                <a:latin typeface="Microsoft YaHei UI Light" panose="020B0502040204020203" pitchFamily="34" charset="-122"/>
                <a:ea typeface="Microsoft YaHei UI Light" panose="020B0502040204020203" pitchFamily="34" charset="-122"/>
              </a:rPr>
              <a:t>+</a:t>
            </a:r>
            <a:r>
              <a:rPr lang="zh-CN" altLang="en-US" sz="3100" b="1" dirty="0">
                <a:latin typeface="Microsoft YaHei UI Light" panose="020B0502040204020203" pitchFamily="34" charset="-122"/>
                <a:ea typeface="Microsoft YaHei UI Light" panose="020B0502040204020203" pitchFamily="34" charset="-122"/>
              </a:rPr>
              <a:t>客户端</a:t>
            </a:r>
            <a:r>
              <a:rPr lang="zh-CN" altLang="en-US" sz="3100" dirty="0">
                <a:latin typeface="Microsoft YaHei UI Light" panose="020B0502040204020203" pitchFamily="34" charset="-122"/>
                <a:ea typeface="Microsoft YaHei UI Light" panose="020B0502040204020203" pitchFamily="34" charset="-122"/>
              </a:rPr>
              <a:t>的工作模式，文件集中加密存储在您单位自己的服务器中，员工使用客户端访问服务器。</a:t>
            </a:r>
            <a:r>
              <a:rPr lang="en-US" altLang="zh-CN" sz="3100" dirty="0">
                <a:latin typeface="Microsoft YaHei UI Light" panose="020B0502040204020203" pitchFamily="34" charset="-122"/>
                <a:ea typeface="Microsoft YaHei UI Light" panose="020B0502040204020203" pitchFamily="34" charset="-122"/>
              </a:rPr>
              <a:t>- </a:t>
            </a:r>
            <a:r>
              <a:rPr lang="zh-CN" altLang="en-US" sz="3100" dirty="0">
                <a:latin typeface="Microsoft YaHei UI Light" panose="020B0502040204020203" pitchFamily="34" charset="-122"/>
                <a:ea typeface="Microsoft YaHei UI Light" panose="020B0502040204020203" pitchFamily="34" charset="-122"/>
              </a:rPr>
              <a:t>客户端可以通过互联网或者局域网连接服务端，实现真正意义上的文档集中存储、安全共享与全球移动办公。</a:t>
            </a:r>
          </a:p>
        </p:txBody>
      </p:sp>
      <p:pic>
        <p:nvPicPr>
          <p:cNvPr id="10" name="Graphic 9" descr="Link">
            <a:extLst>
              <a:ext uri="{FF2B5EF4-FFF2-40B4-BE49-F238E27FC236}">
                <a16:creationId xmlns:a16="http://schemas.microsoft.com/office/drawing/2014/main" id="{7ECD59C7-63BE-4FCB-8A3E-E63231AC387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107761" y="2743199"/>
            <a:ext cx="3047999" cy="3047999"/>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sp>
        <p:nvSpPr>
          <p:cNvPr id="6" name="Content Placeholder 5">
            <a:extLst>
              <a:ext uri="{FF2B5EF4-FFF2-40B4-BE49-F238E27FC236}">
                <a16:creationId xmlns:a16="http://schemas.microsoft.com/office/drawing/2014/main" id="{DE0E3EB0-5544-4D74-9607-DB97C956EB84}"/>
              </a:ext>
            </a:extLst>
          </p:cNvPr>
          <p:cNvSpPr>
            <a:spLocks noGrp="1"/>
          </p:cNvSpPr>
          <p:nvPr>
            <p:ph sz="half" idx="1"/>
          </p:nvPr>
        </p:nvSpPr>
        <p:spPr>
          <a:xfrm>
            <a:off x="6016336" y="2666999"/>
            <a:ext cx="5486687" cy="3124201"/>
          </a:xfrm>
        </p:spPr>
        <p:txBody>
          <a:bodyPr vert="horz" lIns="91440" tIns="45720" rIns="91440" bIns="45720" rtlCol="0" anchor="t">
            <a:normAutofit/>
          </a:bodyPr>
          <a:lstStyle/>
          <a:p>
            <a:pPr>
              <a:buFont typeface="Wingdings" panose="05000000000000000000" pitchFamily="2" charset="2"/>
              <a:buChar char="Ø"/>
            </a:pPr>
            <a:r>
              <a:rPr lang="zh-CN" altLang="en-US" sz="1900" dirty="0"/>
              <a:t>服务端：</a:t>
            </a:r>
            <a:endParaRPr lang="en-US" altLang="zh-CN" sz="1900" dirty="0"/>
          </a:p>
          <a:p>
            <a:pPr marL="0" indent="0">
              <a:buNone/>
            </a:pPr>
            <a:r>
              <a:rPr lang="en-US" altLang="zh-CN" sz="1900" dirty="0"/>
              <a:t>Windows 2003 Server</a:t>
            </a:r>
            <a:r>
              <a:rPr lang="zh-CN" altLang="en-US" sz="1900" dirty="0"/>
              <a:t>、</a:t>
            </a:r>
            <a:r>
              <a:rPr lang="en-US" altLang="zh-CN" sz="1900" dirty="0"/>
              <a:t>Windows Server 2008/2012/2016…</a:t>
            </a:r>
            <a:r>
              <a:rPr lang="zh-CN" altLang="en-US" sz="1900" dirty="0"/>
              <a:t>，</a:t>
            </a:r>
            <a:r>
              <a:rPr lang="en-US" altLang="zh-CN" sz="1900" dirty="0"/>
              <a:t>SQL Server 2000</a:t>
            </a:r>
            <a:r>
              <a:rPr lang="zh-CN" altLang="en-US" sz="1900" dirty="0"/>
              <a:t>及以上版本的数据库</a:t>
            </a:r>
            <a:endParaRPr lang="en-US" altLang="zh-CN" sz="1900" dirty="0"/>
          </a:p>
          <a:p>
            <a:pPr>
              <a:buFont typeface="Wingdings" panose="05000000000000000000" pitchFamily="2" charset="2"/>
              <a:buChar char="Ø"/>
            </a:pPr>
            <a:r>
              <a:rPr lang="zh-CN" altLang="en-US" sz="1900" dirty="0"/>
              <a:t>客户端：</a:t>
            </a:r>
            <a:endParaRPr lang="en-US" altLang="zh-CN" sz="1900" dirty="0"/>
          </a:p>
          <a:p>
            <a:pPr marL="0" indent="0">
              <a:buNone/>
            </a:pPr>
            <a:r>
              <a:rPr lang="zh-CN" altLang="en-US" sz="1900" dirty="0"/>
              <a:t>安装了微软</a:t>
            </a:r>
            <a:r>
              <a:rPr lang="en-US" altLang="zh-CN" sz="1900" dirty="0"/>
              <a:t>Office</a:t>
            </a:r>
            <a:r>
              <a:rPr lang="zh-CN" altLang="en-US" sz="1900" dirty="0"/>
              <a:t>软件的</a:t>
            </a:r>
            <a:r>
              <a:rPr lang="en-US" altLang="zh-CN" sz="1900" dirty="0"/>
              <a:t>Windows XP</a:t>
            </a:r>
            <a:r>
              <a:rPr lang="zh-CN" altLang="en-US" sz="1900" dirty="0"/>
              <a:t>、</a:t>
            </a:r>
            <a:r>
              <a:rPr lang="en-US" altLang="zh-CN" sz="1900" dirty="0"/>
              <a:t>Vista</a:t>
            </a:r>
            <a:r>
              <a:rPr lang="zh-CN" altLang="en-US" sz="1900" dirty="0"/>
              <a:t>、</a:t>
            </a:r>
            <a:r>
              <a:rPr lang="en-US" altLang="zh-CN" sz="1900" dirty="0"/>
              <a:t>Windows 7/8</a:t>
            </a:r>
            <a:r>
              <a:rPr lang="zh-CN" altLang="en-US" sz="1900" dirty="0"/>
              <a:t>、</a:t>
            </a:r>
            <a:r>
              <a:rPr lang="en-US" altLang="zh-CN" sz="1900" dirty="0"/>
              <a:t>Windows 10 </a:t>
            </a:r>
            <a:r>
              <a:rPr lang="zh-CN" altLang="en-US" sz="1900" dirty="0"/>
              <a:t>系统的计算机。对于不设置权限属性的文件，可以通过包括手机浏览器在内的浏览器访问查看</a:t>
            </a:r>
          </a:p>
        </p:txBody>
      </p:sp>
    </p:spTree>
    <p:extLst>
      <p:ext uri="{BB962C8B-B14F-4D97-AF65-F5344CB8AC3E}">
        <p14:creationId xmlns:p14="http://schemas.microsoft.com/office/powerpoint/2010/main" val="62071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500"/>
                                        <p:tgtEl>
                                          <p:spTgt spid="6">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fade">
                                      <p:cBhvr>
                                        <p:cTn id="20" dur="500"/>
                                        <p:tgtEl>
                                          <p:spTgt spid="6">
                                            <p:txEl>
                                              <p:pRg st="2" end="2"/>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animEffect transition="in" filter="fade">
                                      <p:cBhvr>
                                        <p:cTn id="23"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uiExpand="1"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TotalTime>
  <Words>707</Words>
  <Application>Microsoft Office PowerPoint</Application>
  <PresentationFormat>Widescreen</PresentationFormat>
  <Paragraphs>57</Paragraphs>
  <Slides>14</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14</vt:i4>
      </vt:variant>
    </vt:vector>
  </HeadingPairs>
  <TitlesOfParts>
    <vt:vector size="24" baseType="lpstr">
      <vt:lpstr>等线</vt:lpstr>
      <vt:lpstr>Microsoft YaHei</vt:lpstr>
      <vt:lpstr>Microsoft YaHei Light</vt:lpstr>
      <vt:lpstr>Microsoft YaHei UI Light</vt:lpstr>
      <vt:lpstr>Arial</vt:lpstr>
      <vt:lpstr>Century Gothic</vt:lpstr>
      <vt:lpstr>Corbel</vt:lpstr>
      <vt:lpstr>Verdana</vt:lpstr>
      <vt:lpstr>Wingdings</vt:lpstr>
      <vt:lpstr>Parallax</vt:lpstr>
      <vt:lpstr>PowerPoint Presentation</vt:lpstr>
      <vt:lpstr>PowerPoint Presentation</vt:lpstr>
      <vt:lpstr>TeamDoc功能概览</vt:lpstr>
      <vt:lpstr>文档加密存储与共享： 客户端+服务端</vt:lpstr>
      <vt:lpstr>文档权限控制： 哪些用户（部门）能看，哪些人不能看；哪些人可以编辑，哪些人能看但不能打印，截屏，另存</vt:lpstr>
      <vt:lpstr>文档权限控制： 当试图拷贝禁止复制的文档时，会拦截并给出警告</vt:lpstr>
      <vt:lpstr>快速索引、自定义分组</vt:lpstr>
      <vt:lpstr>文档协同编辑、日志记录</vt:lpstr>
      <vt:lpstr>- TeamDoc采用服务器+客户端的工作模式，文件集中加密存储在您单位自己的服务器中，员工使用客户端访问服务器。- 客户端可以通过互联网或者局域网连接服务端，实现真正意义上的文档集中存储、安全共享与全球移动办公。</vt:lpstr>
      <vt:lpstr>PowerPoint Presentation</vt:lpstr>
      <vt:lpstr>TeamDoc支持全部 文件类型</vt:lpstr>
      <vt:lpstr>PowerPoint Presentation</vt:lpstr>
      <vt:lpstr>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Mengchu Shi</dc:creator>
  <cp:lastModifiedBy>Mengchu Shi</cp:lastModifiedBy>
  <cp:revision>4</cp:revision>
  <dcterms:created xsi:type="dcterms:W3CDTF">2020-07-16T02:09:34Z</dcterms:created>
  <dcterms:modified xsi:type="dcterms:W3CDTF">2020-07-16T02:24:03Z</dcterms:modified>
</cp:coreProperties>
</file>