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58" r:id="rId3"/>
    <p:sldId id="259" r:id="rId4"/>
    <p:sldId id="264" r:id="rId5"/>
  </p:sldIdLst>
  <p:sldSz cx="11522075" cy="8640763"/>
  <p:notesSz cx="6858000" cy="9144000"/>
  <p:defaultTextStyle>
    <a:defPPr>
      <a:defRPr lang="zh-CN"/>
    </a:defPPr>
    <a:lvl1pPr marL="0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76035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52070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28105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04141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880176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456210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032246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608281" algn="l" defTabSz="11520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510" y="-1032"/>
      </p:cViewPr>
      <p:guideLst>
        <p:guide orient="horz" pos="2722"/>
        <p:guide pos="36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2075" cy="864076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 bwMode="auto">
          <a:xfrm>
            <a:off x="8363798" y="355476"/>
            <a:ext cx="2932080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-12867" y="323728"/>
            <a:ext cx="6318636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6048534"/>
            <a:ext cx="6913245" cy="714064"/>
          </a:xfrm>
          <a:prstGeom prst="rect">
            <a:avLst/>
          </a:prstGeom>
        </p:spPr>
        <p:txBody>
          <a:bodyPr lIns="91434" tIns="45717" rIns="91434" bIns="45717"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772068"/>
            <a:ext cx="6913245" cy="5184458"/>
          </a:xfrm>
          <a:prstGeom prst="rect">
            <a:avLst/>
          </a:prstGeom>
        </p:spPr>
        <p:txBody>
          <a:bodyPr lIns="91434" tIns="45717" rIns="91434" bIns="45717"/>
          <a:lstStyle>
            <a:lvl1pPr marL="0" indent="0">
              <a:buNone/>
              <a:defRPr sz="4000"/>
            </a:lvl1pPr>
            <a:lvl2pPr marL="576035" indent="0">
              <a:buNone/>
              <a:defRPr sz="3500"/>
            </a:lvl2pPr>
            <a:lvl3pPr marL="1152070" indent="0">
              <a:buNone/>
              <a:defRPr sz="3000"/>
            </a:lvl3pPr>
            <a:lvl4pPr marL="1728105" indent="0">
              <a:buNone/>
              <a:defRPr sz="2500"/>
            </a:lvl4pPr>
            <a:lvl5pPr marL="2304141" indent="0">
              <a:buNone/>
              <a:defRPr sz="2500"/>
            </a:lvl5pPr>
            <a:lvl6pPr marL="2880176" indent="0">
              <a:buNone/>
              <a:defRPr sz="2500"/>
            </a:lvl6pPr>
            <a:lvl7pPr marL="3456210" indent="0">
              <a:buNone/>
              <a:defRPr sz="2500"/>
            </a:lvl7pPr>
            <a:lvl8pPr marL="4032246" indent="0">
              <a:buNone/>
              <a:defRPr sz="2500"/>
            </a:lvl8pPr>
            <a:lvl9pPr marL="4608281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6762599"/>
            <a:ext cx="6913245" cy="1014089"/>
          </a:xfrm>
          <a:prstGeom prst="rect">
            <a:avLst/>
          </a:prstGeom>
        </p:spPr>
        <p:txBody>
          <a:bodyPr lIns="91434" tIns="45717" rIns="91434" bIns="45717"/>
          <a:lstStyle>
            <a:lvl1pPr marL="0" indent="0">
              <a:buNone/>
              <a:defRPr sz="1800"/>
            </a:lvl1pPr>
            <a:lvl2pPr marL="576035" indent="0">
              <a:buNone/>
              <a:defRPr sz="1500"/>
            </a:lvl2pPr>
            <a:lvl3pPr marL="1152070" indent="0">
              <a:buNone/>
              <a:defRPr sz="1300"/>
            </a:lvl3pPr>
            <a:lvl4pPr marL="1728105" indent="0">
              <a:buNone/>
              <a:defRPr sz="1100"/>
            </a:lvl4pPr>
            <a:lvl5pPr marL="2304141" indent="0">
              <a:buNone/>
              <a:defRPr sz="1100"/>
            </a:lvl5pPr>
            <a:lvl6pPr marL="2880176" indent="0">
              <a:buNone/>
              <a:defRPr sz="1100"/>
            </a:lvl6pPr>
            <a:lvl7pPr marL="3456210" indent="0">
              <a:buNone/>
              <a:defRPr sz="1100"/>
            </a:lvl7pPr>
            <a:lvl8pPr marL="4032246" indent="0">
              <a:buNone/>
              <a:defRPr sz="1100"/>
            </a:lvl8pPr>
            <a:lvl9pPr marL="4608281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lIns="91434" tIns="45717" rIns="91434" bIns="45717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2016180"/>
            <a:ext cx="10369868" cy="5702504"/>
          </a:xfrm>
          <a:prstGeom prst="rect">
            <a:avLst/>
          </a:prstGeom>
        </p:spPr>
        <p:txBody>
          <a:bodyPr vert="eaVert" lIns="91434" tIns="45717" rIns="91434" bIns="45717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4" y="346033"/>
            <a:ext cx="2592467" cy="7372651"/>
          </a:xfrm>
          <a:prstGeom prst="rect">
            <a:avLst/>
          </a:prstGeom>
        </p:spPr>
        <p:txBody>
          <a:bodyPr vert="eaVert" lIns="91434" tIns="45717" rIns="91434" bIns="45717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346033"/>
            <a:ext cx="7585366" cy="7372651"/>
          </a:xfrm>
          <a:prstGeom prst="rect">
            <a:avLst/>
          </a:prstGeom>
        </p:spPr>
        <p:txBody>
          <a:bodyPr vert="eaVert" lIns="91434" tIns="45717" rIns="91434" bIns="45717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684237"/>
            <a:ext cx="9793764" cy="18521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4896432"/>
            <a:ext cx="8065453" cy="220819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76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52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8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0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80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56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32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085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1147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304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5552491"/>
            <a:ext cx="9793764" cy="1716152"/>
          </a:xfrm>
        </p:spPr>
        <p:txBody>
          <a:bodyPr anchor="t"/>
          <a:lstStyle>
            <a:lvl1pPr algn="l">
              <a:defRPr sz="5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3662325"/>
            <a:ext cx="9793764" cy="1890166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6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5214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821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042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803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564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325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0857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8011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2016179"/>
            <a:ext cx="5088916" cy="5702504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2016179"/>
            <a:ext cx="5088916" cy="5702504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5306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934171"/>
            <a:ext cx="5090917" cy="806071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6072" indent="0">
              <a:buNone/>
              <a:defRPr sz="2500" b="1"/>
            </a:lvl2pPr>
            <a:lvl3pPr marL="1152144" indent="0">
              <a:buNone/>
              <a:defRPr sz="2300" b="1"/>
            </a:lvl3pPr>
            <a:lvl4pPr marL="1728216" indent="0">
              <a:buNone/>
              <a:defRPr sz="2000" b="1"/>
            </a:lvl4pPr>
            <a:lvl5pPr marL="2304288" indent="0">
              <a:buNone/>
              <a:defRPr sz="2000" b="1"/>
            </a:lvl5pPr>
            <a:lvl6pPr marL="2880360" indent="0">
              <a:buNone/>
              <a:defRPr sz="2000" b="1"/>
            </a:lvl6pPr>
            <a:lvl7pPr marL="3456432" indent="0">
              <a:buNone/>
              <a:defRPr sz="2000" b="1"/>
            </a:lvl7pPr>
            <a:lvl8pPr marL="4032504" indent="0">
              <a:buNone/>
              <a:defRPr sz="2000" b="1"/>
            </a:lvl8pPr>
            <a:lvl9pPr marL="4608576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740242"/>
            <a:ext cx="5090917" cy="4978440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934171"/>
            <a:ext cx="5092917" cy="806071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6072" indent="0">
              <a:buNone/>
              <a:defRPr sz="2500" b="1"/>
            </a:lvl2pPr>
            <a:lvl3pPr marL="1152144" indent="0">
              <a:buNone/>
              <a:defRPr sz="2300" b="1"/>
            </a:lvl3pPr>
            <a:lvl4pPr marL="1728216" indent="0">
              <a:buNone/>
              <a:defRPr sz="2000" b="1"/>
            </a:lvl4pPr>
            <a:lvl5pPr marL="2304288" indent="0">
              <a:buNone/>
              <a:defRPr sz="2000" b="1"/>
            </a:lvl5pPr>
            <a:lvl6pPr marL="2880360" indent="0">
              <a:buNone/>
              <a:defRPr sz="2000" b="1"/>
            </a:lvl6pPr>
            <a:lvl7pPr marL="3456432" indent="0">
              <a:buNone/>
              <a:defRPr sz="2000" b="1"/>
            </a:lvl7pPr>
            <a:lvl8pPr marL="4032504" indent="0">
              <a:buNone/>
              <a:defRPr sz="2000" b="1"/>
            </a:lvl8pPr>
            <a:lvl9pPr marL="4608576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740242"/>
            <a:ext cx="5092917" cy="4978440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1001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9289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349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2075" cy="864076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 bwMode="auto">
          <a:xfrm>
            <a:off x="8363798" y="355476"/>
            <a:ext cx="2932080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-12867" y="323728"/>
            <a:ext cx="6318636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 bwMode="auto">
          <a:xfrm>
            <a:off x="168072" y="811130"/>
            <a:ext cx="11160415" cy="7682682"/>
          </a:xfrm>
          <a:prstGeom prst="rect">
            <a:avLst/>
          </a:prstGeom>
          <a:solidFill>
            <a:srgbClr val="002060"/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15207" tIns="57603" rIns="115207" bIns="57603"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72011" algn="l"/>
              </a:tabLst>
            </a:pPr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17327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344031"/>
            <a:ext cx="3790683" cy="1464129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344031"/>
            <a:ext cx="6441160" cy="7374652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808160"/>
            <a:ext cx="3790683" cy="5910523"/>
          </a:xfrm>
        </p:spPr>
        <p:txBody>
          <a:bodyPr/>
          <a:lstStyle>
            <a:lvl1pPr marL="0" indent="0">
              <a:buNone/>
              <a:defRPr sz="1800"/>
            </a:lvl1pPr>
            <a:lvl2pPr marL="576072" indent="0">
              <a:buNone/>
              <a:defRPr sz="1500"/>
            </a:lvl2pPr>
            <a:lvl3pPr marL="1152144" indent="0">
              <a:buNone/>
              <a:defRPr sz="1300"/>
            </a:lvl3pPr>
            <a:lvl4pPr marL="1728216" indent="0">
              <a:buNone/>
              <a:defRPr sz="1100"/>
            </a:lvl4pPr>
            <a:lvl5pPr marL="2304288" indent="0">
              <a:buNone/>
              <a:defRPr sz="1100"/>
            </a:lvl5pPr>
            <a:lvl6pPr marL="2880360" indent="0">
              <a:buNone/>
              <a:defRPr sz="1100"/>
            </a:lvl6pPr>
            <a:lvl7pPr marL="3456432" indent="0">
              <a:buNone/>
              <a:defRPr sz="1100"/>
            </a:lvl7pPr>
            <a:lvl8pPr marL="4032504" indent="0">
              <a:buNone/>
              <a:defRPr sz="1100"/>
            </a:lvl8pPr>
            <a:lvl9pPr marL="4608576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5647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6048534"/>
            <a:ext cx="6913245" cy="71406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772068"/>
            <a:ext cx="6913245" cy="5184458"/>
          </a:xfrm>
        </p:spPr>
        <p:txBody>
          <a:bodyPr/>
          <a:lstStyle>
            <a:lvl1pPr marL="0" indent="0">
              <a:buNone/>
              <a:defRPr sz="4000"/>
            </a:lvl1pPr>
            <a:lvl2pPr marL="576072" indent="0">
              <a:buNone/>
              <a:defRPr sz="3500"/>
            </a:lvl2pPr>
            <a:lvl3pPr marL="1152144" indent="0">
              <a:buNone/>
              <a:defRPr sz="3000"/>
            </a:lvl3pPr>
            <a:lvl4pPr marL="1728216" indent="0">
              <a:buNone/>
              <a:defRPr sz="2500"/>
            </a:lvl4pPr>
            <a:lvl5pPr marL="2304288" indent="0">
              <a:buNone/>
              <a:defRPr sz="2500"/>
            </a:lvl5pPr>
            <a:lvl6pPr marL="2880360" indent="0">
              <a:buNone/>
              <a:defRPr sz="2500"/>
            </a:lvl6pPr>
            <a:lvl7pPr marL="3456432" indent="0">
              <a:buNone/>
              <a:defRPr sz="2500"/>
            </a:lvl7pPr>
            <a:lvl8pPr marL="4032504" indent="0">
              <a:buNone/>
              <a:defRPr sz="2500"/>
            </a:lvl8pPr>
            <a:lvl9pPr marL="4608576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6762598"/>
            <a:ext cx="6913245" cy="1014089"/>
          </a:xfrm>
        </p:spPr>
        <p:txBody>
          <a:bodyPr/>
          <a:lstStyle>
            <a:lvl1pPr marL="0" indent="0">
              <a:buNone/>
              <a:defRPr sz="1800"/>
            </a:lvl1pPr>
            <a:lvl2pPr marL="576072" indent="0">
              <a:buNone/>
              <a:defRPr sz="1500"/>
            </a:lvl2pPr>
            <a:lvl3pPr marL="1152144" indent="0">
              <a:buNone/>
              <a:defRPr sz="1300"/>
            </a:lvl3pPr>
            <a:lvl4pPr marL="1728216" indent="0">
              <a:buNone/>
              <a:defRPr sz="1100"/>
            </a:lvl4pPr>
            <a:lvl5pPr marL="2304288" indent="0">
              <a:buNone/>
              <a:defRPr sz="1100"/>
            </a:lvl5pPr>
            <a:lvl6pPr marL="2880360" indent="0">
              <a:buNone/>
              <a:defRPr sz="1100"/>
            </a:lvl6pPr>
            <a:lvl7pPr marL="3456432" indent="0">
              <a:buNone/>
              <a:defRPr sz="1100"/>
            </a:lvl7pPr>
            <a:lvl8pPr marL="4032504" indent="0">
              <a:buNone/>
              <a:defRPr sz="1100"/>
            </a:lvl8pPr>
            <a:lvl9pPr marL="4608576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1416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7666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4" y="346032"/>
            <a:ext cx="2592467" cy="73726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346032"/>
            <a:ext cx="7585366" cy="73726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981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2075" cy="864076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 bwMode="auto">
          <a:xfrm>
            <a:off x="8363798" y="355476"/>
            <a:ext cx="2932080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-12867" y="323728"/>
            <a:ext cx="6318636" cy="426562"/>
          </a:xfrm>
          <a:prstGeom prst="rect">
            <a:avLst/>
          </a:prstGeom>
          <a:noFill/>
        </p:spPr>
        <p:txBody>
          <a:bodyPr wrap="none" lIns="115207" tIns="57603" rIns="115207" bIns="57603">
            <a:spAutoFit/>
          </a:bodyPr>
          <a:lstStyle/>
          <a:p>
            <a:pPr algn="ctr">
              <a:defRPr/>
            </a:pP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spc="378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2000" spc="378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2000" spc="378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 bwMode="auto">
          <a:xfrm>
            <a:off x="168072" y="811130"/>
            <a:ext cx="11160415" cy="768268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15207" tIns="57603" rIns="115207" bIns="57603"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72011" algn="l"/>
              </a:tabLst>
            </a:pPr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5552492"/>
            <a:ext cx="9793764" cy="1716152"/>
          </a:xfrm>
          <a:prstGeom prst="rect">
            <a:avLst/>
          </a:prstGeom>
        </p:spPr>
        <p:txBody>
          <a:bodyPr lIns="91434" tIns="45717" rIns="91434" bIns="45717" anchor="t"/>
          <a:lstStyle>
            <a:lvl1pPr algn="l">
              <a:defRPr sz="5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3662326"/>
            <a:ext cx="9793764" cy="1890166"/>
          </a:xfrm>
          <a:prstGeom prst="rect">
            <a:avLst/>
          </a:prstGeom>
        </p:spPr>
        <p:txBody>
          <a:bodyPr lIns="91434" tIns="45717" rIns="91434" bIns="45717"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603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5207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810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0414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8017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562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322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0828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lIns="91434" tIns="45717" rIns="91434" bIns="45717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2016180"/>
            <a:ext cx="5088916" cy="5702504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2016180"/>
            <a:ext cx="5088916" cy="5702504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934171"/>
            <a:ext cx="5090917" cy="806071"/>
          </a:xfrm>
          <a:prstGeom prst="rect">
            <a:avLst/>
          </a:prstGeom>
        </p:spPr>
        <p:txBody>
          <a:bodyPr lIns="91434" tIns="45717" rIns="91434" bIns="45717" anchor="b"/>
          <a:lstStyle>
            <a:lvl1pPr marL="0" indent="0">
              <a:buNone/>
              <a:defRPr sz="3000" b="1"/>
            </a:lvl1pPr>
            <a:lvl2pPr marL="576035" indent="0">
              <a:buNone/>
              <a:defRPr sz="2500" b="1"/>
            </a:lvl2pPr>
            <a:lvl3pPr marL="1152070" indent="0">
              <a:buNone/>
              <a:defRPr sz="2300" b="1"/>
            </a:lvl3pPr>
            <a:lvl4pPr marL="1728105" indent="0">
              <a:buNone/>
              <a:defRPr sz="2000" b="1"/>
            </a:lvl4pPr>
            <a:lvl5pPr marL="2304141" indent="0">
              <a:buNone/>
              <a:defRPr sz="2000" b="1"/>
            </a:lvl5pPr>
            <a:lvl6pPr marL="2880176" indent="0">
              <a:buNone/>
              <a:defRPr sz="2000" b="1"/>
            </a:lvl6pPr>
            <a:lvl7pPr marL="3456210" indent="0">
              <a:buNone/>
              <a:defRPr sz="2000" b="1"/>
            </a:lvl7pPr>
            <a:lvl8pPr marL="4032246" indent="0">
              <a:buNone/>
              <a:defRPr sz="2000" b="1"/>
            </a:lvl8pPr>
            <a:lvl9pPr marL="4608281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740242"/>
            <a:ext cx="5090917" cy="4978440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6" y="1934171"/>
            <a:ext cx="5092917" cy="806071"/>
          </a:xfrm>
          <a:prstGeom prst="rect">
            <a:avLst/>
          </a:prstGeom>
        </p:spPr>
        <p:txBody>
          <a:bodyPr lIns="91434" tIns="45717" rIns="91434" bIns="45717" anchor="b"/>
          <a:lstStyle>
            <a:lvl1pPr marL="0" indent="0">
              <a:buNone/>
              <a:defRPr sz="3000" b="1"/>
            </a:lvl1pPr>
            <a:lvl2pPr marL="576035" indent="0">
              <a:buNone/>
              <a:defRPr sz="2500" b="1"/>
            </a:lvl2pPr>
            <a:lvl3pPr marL="1152070" indent="0">
              <a:buNone/>
              <a:defRPr sz="2300" b="1"/>
            </a:lvl3pPr>
            <a:lvl4pPr marL="1728105" indent="0">
              <a:buNone/>
              <a:defRPr sz="2000" b="1"/>
            </a:lvl4pPr>
            <a:lvl5pPr marL="2304141" indent="0">
              <a:buNone/>
              <a:defRPr sz="2000" b="1"/>
            </a:lvl5pPr>
            <a:lvl6pPr marL="2880176" indent="0">
              <a:buNone/>
              <a:defRPr sz="2000" b="1"/>
            </a:lvl6pPr>
            <a:lvl7pPr marL="3456210" indent="0">
              <a:buNone/>
              <a:defRPr sz="2000" b="1"/>
            </a:lvl7pPr>
            <a:lvl8pPr marL="4032246" indent="0">
              <a:buNone/>
              <a:defRPr sz="2000" b="1"/>
            </a:lvl8pPr>
            <a:lvl9pPr marL="4608281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6" y="2740242"/>
            <a:ext cx="5092917" cy="4978440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103306" y="8064798"/>
            <a:ext cx="775135" cy="246215"/>
          </a:xfrm>
          <a:prstGeom prst="rect">
            <a:avLst/>
          </a:prstGeom>
        </p:spPr>
        <p:txBody>
          <a:bodyPr wrap="square" lIns="91434" tIns="45717" rIns="91434" bIns="45717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 smtClean="0">
                <a:solidFill>
                  <a:schemeClr val="bg1"/>
                </a:solidFill>
              </a:rPr>
              <a:t>字体下载：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www.1ppt.com/ziti/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lIns="91434" tIns="45717" rIns="91434" bIns="45717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6" y="344032"/>
            <a:ext cx="3790683" cy="1464129"/>
          </a:xfrm>
          <a:prstGeom prst="rect">
            <a:avLst/>
          </a:prstGeom>
        </p:spPr>
        <p:txBody>
          <a:bodyPr lIns="91434" tIns="45717" rIns="91434" bIns="45717"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344032"/>
            <a:ext cx="6441160" cy="7374652"/>
          </a:xfrm>
          <a:prstGeom prst="rect">
            <a:avLst/>
          </a:prstGeom>
        </p:spPr>
        <p:txBody>
          <a:bodyPr lIns="91434" tIns="45717" rIns="91434" bIns="45717"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6" y="1808161"/>
            <a:ext cx="3790683" cy="5910523"/>
          </a:xfrm>
          <a:prstGeom prst="rect">
            <a:avLst/>
          </a:prstGeom>
        </p:spPr>
        <p:txBody>
          <a:bodyPr lIns="91434" tIns="45717" rIns="91434" bIns="45717"/>
          <a:lstStyle>
            <a:lvl1pPr marL="0" indent="0">
              <a:buNone/>
              <a:defRPr sz="1800"/>
            </a:lvl1pPr>
            <a:lvl2pPr marL="576035" indent="0">
              <a:buNone/>
              <a:defRPr sz="1500"/>
            </a:lvl2pPr>
            <a:lvl3pPr marL="1152070" indent="0">
              <a:buNone/>
              <a:defRPr sz="1300"/>
            </a:lvl3pPr>
            <a:lvl4pPr marL="1728105" indent="0">
              <a:buNone/>
              <a:defRPr sz="1100"/>
            </a:lvl4pPr>
            <a:lvl5pPr marL="2304141" indent="0">
              <a:buNone/>
              <a:defRPr sz="1100"/>
            </a:lvl5pPr>
            <a:lvl6pPr marL="2880176" indent="0">
              <a:buNone/>
              <a:defRPr sz="1100"/>
            </a:lvl6pPr>
            <a:lvl7pPr marL="3456210" indent="0">
              <a:buNone/>
              <a:defRPr sz="1100"/>
            </a:lvl7pPr>
            <a:lvl8pPr marL="4032246" indent="0">
              <a:buNone/>
              <a:defRPr sz="1100"/>
            </a:lvl8pPr>
            <a:lvl9pPr marL="4608281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4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530820CF-B880-4189-942D-D702A7CBA730}" type="datetimeFigureOut">
              <a:rPr lang="zh-CN" altLang="en-US" smtClean="0"/>
              <a:t>2020/12/4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09" y="8008709"/>
            <a:ext cx="3648657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8008709"/>
            <a:ext cx="2688484" cy="460041"/>
          </a:xfrm>
          <a:prstGeom prst="rect">
            <a:avLst/>
          </a:prstGeom>
        </p:spPr>
        <p:txBody>
          <a:bodyPr lIns="91434" tIns="45717" rIns="91434" bIns="45717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5040958" y="33987678"/>
            <a:ext cx="4214356" cy="433573"/>
          </a:xfrm>
          <a:prstGeom prst="rect">
            <a:avLst/>
          </a:prstGeom>
        </p:spPr>
        <p:txBody>
          <a:bodyPr wrap="none" lIns="91434" tIns="45717" rIns="91434" bIns="45717">
            <a:spAutoFit/>
          </a:bodyPr>
          <a:lstStyle/>
          <a:p>
            <a:pPr marL="342878" lvl="0" indent="-342878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4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1152070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026" indent="-432026" algn="l" defTabSz="1152070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6057" indent="-360022" algn="l" defTabSz="1152070" rtl="0" eaLnBrk="1" latinLnBrk="0" hangingPunct="1">
        <a:spcBef>
          <a:spcPct val="20000"/>
        </a:spcBef>
        <a:buFont typeface="Arial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40088" indent="-288017" algn="l" defTabSz="1152070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16123" indent="-288017" algn="l" defTabSz="1152070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92158" indent="-288017" algn="l" defTabSz="1152070" rtl="0" eaLnBrk="1" latinLnBrk="0" hangingPunct="1">
        <a:spcBef>
          <a:spcPct val="20000"/>
        </a:spcBef>
        <a:buFont typeface="Arial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68193" indent="-288017" algn="l" defTabSz="11520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44229" indent="-288017" algn="l" defTabSz="11520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264" indent="-288017" algn="l" defTabSz="11520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96298" indent="-288017" algn="l" defTabSz="11520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35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52070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8105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4141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80176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56210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32246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08281" algn="l" defTabSz="11520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346031"/>
            <a:ext cx="10369868" cy="1440127"/>
          </a:xfrm>
          <a:prstGeom prst="rect">
            <a:avLst/>
          </a:prstGeom>
        </p:spPr>
        <p:txBody>
          <a:bodyPr vert="horz" lIns="115214" tIns="57607" rIns="115214" bIns="5760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2016179"/>
            <a:ext cx="10369868" cy="5702504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8008708"/>
            <a:ext cx="2688484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52144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152144"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8008708"/>
            <a:ext cx="3648657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52144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8008708"/>
            <a:ext cx="2688484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52144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152144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962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1152144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054" indent="-432054" algn="l" defTabSz="1152144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6117" indent="-360045" algn="l" defTabSz="1152144" rtl="0" eaLnBrk="1" latinLnBrk="0" hangingPunct="1">
        <a:spcBef>
          <a:spcPct val="20000"/>
        </a:spcBef>
        <a:buFont typeface="Arial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40180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16252" indent="-288036" algn="l" defTabSz="1152144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92324" indent="-288036" algn="l" defTabSz="1152144" rtl="0" eaLnBrk="1" latinLnBrk="0" hangingPunct="1">
        <a:spcBef>
          <a:spcPct val="20000"/>
        </a:spcBef>
        <a:buFont typeface="Arial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68396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44468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540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96612" indent="-288036" algn="l" defTabSz="115214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52144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8216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4288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80360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56432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32504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08576" algn="l" defTabSz="115214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itle 1"/>
          <p:cNvSpPr txBox="1">
            <a:spLocks/>
          </p:cNvSpPr>
          <p:nvPr/>
        </p:nvSpPr>
        <p:spPr>
          <a:xfrm>
            <a:off x="925202" y="3487705"/>
            <a:ext cx="2906638" cy="801165"/>
          </a:xfrm>
          <a:prstGeom prst="rect">
            <a:avLst/>
          </a:prstGeom>
        </p:spPr>
        <p:txBody>
          <a:bodyPr vert="horz" lIns="121899" tIns="60949" rIns="121899" bIns="60949" rtlCol="0" anchor="ctr">
            <a:noAutofit/>
          </a:bodyPr>
          <a:lstStyle>
            <a:lvl1pPr algn="l" defTabSz="914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4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en-US" sz="64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" name="Rectangle 54"/>
          <p:cNvSpPr/>
          <p:nvPr/>
        </p:nvSpPr>
        <p:spPr>
          <a:xfrm>
            <a:off x="540816" y="2548028"/>
            <a:ext cx="2800894" cy="2970667"/>
          </a:xfrm>
          <a:prstGeom prst="rect">
            <a:avLst/>
          </a:prstGeom>
          <a:noFill/>
          <a:ln w="22225" cap="flat" cmpd="sng" algn="ctr">
            <a:solidFill>
              <a:srgbClr val="5AA88E"/>
            </a:solidFill>
            <a:prstDash val="solid"/>
            <a:miter lim="800000"/>
          </a:ln>
          <a:effectLst/>
        </p:spPr>
        <p:txBody>
          <a:bodyPr lIns="121899" tIns="60949" rIns="121899" bIns="60949" rtlCol="0" anchor="ctr"/>
          <a:lstStyle/>
          <a:p>
            <a:pPr marL="0" marR="0" lvl="0" indent="0" algn="ctr" defTabSz="60949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+mn-lt"/>
            </a:endParaRPr>
          </a:p>
        </p:txBody>
      </p:sp>
      <p:sp>
        <p:nvSpPr>
          <p:cNvPr id="103" name="Oval 55"/>
          <p:cNvSpPr/>
          <p:nvPr/>
        </p:nvSpPr>
        <p:spPr>
          <a:xfrm>
            <a:off x="5677670" y="2402362"/>
            <a:ext cx="291318" cy="291334"/>
          </a:xfrm>
          <a:prstGeom prst="ellipse">
            <a:avLst/>
          </a:prstGeom>
          <a:solidFill>
            <a:srgbClr val="5AA88E"/>
          </a:solidFill>
          <a:ln w="12700" cap="flat" cmpd="sng" algn="ctr">
            <a:solidFill>
              <a:srgbClr val="5AA88E">
                <a:shade val="50000"/>
              </a:srgbClr>
            </a:solidFill>
            <a:prstDash val="solid"/>
            <a:miter lim="800000"/>
          </a:ln>
          <a:effectLst/>
        </p:spPr>
        <p:txBody>
          <a:bodyPr lIns="121899" tIns="60949" rIns="121899" bIns="60949" rtlCol="0" anchor="ctr"/>
          <a:lstStyle/>
          <a:p>
            <a:pPr marL="0" marR="0" lvl="0" indent="0" algn="ctr" defTabSz="60949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+mn-lt"/>
            </a:endParaRPr>
          </a:p>
        </p:txBody>
      </p:sp>
      <p:sp>
        <p:nvSpPr>
          <p:cNvPr id="104" name="Oval 56"/>
          <p:cNvSpPr/>
          <p:nvPr/>
        </p:nvSpPr>
        <p:spPr>
          <a:xfrm>
            <a:off x="5677670" y="3597494"/>
            <a:ext cx="291318" cy="291334"/>
          </a:xfrm>
          <a:prstGeom prst="ellipse">
            <a:avLst/>
          </a:prstGeom>
          <a:solidFill>
            <a:srgbClr val="8CBF03"/>
          </a:solidFill>
          <a:ln w="12700" cap="flat" cmpd="sng" algn="ctr">
            <a:solidFill>
              <a:srgbClr val="8CBF03"/>
            </a:solidFill>
            <a:prstDash val="solid"/>
            <a:miter lim="800000"/>
          </a:ln>
          <a:effectLst/>
        </p:spPr>
        <p:txBody>
          <a:bodyPr lIns="121899" tIns="60949" rIns="121899" bIns="60949" rtlCol="0" anchor="ctr"/>
          <a:lstStyle/>
          <a:p>
            <a:pPr marL="0" marR="0" lvl="0" indent="0" algn="ctr" defTabSz="60949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+mn-lt"/>
            </a:endParaRPr>
          </a:p>
        </p:txBody>
      </p:sp>
      <p:sp>
        <p:nvSpPr>
          <p:cNvPr id="105" name="Oval 57"/>
          <p:cNvSpPr/>
          <p:nvPr/>
        </p:nvSpPr>
        <p:spPr>
          <a:xfrm>
            <a:off x="5677670" y="4792626"/>
            <a:ext cx="291318" cy="291334"/>
          </a:xfrm>
          <a:prstGeom prst="ellipse">
            <a:avLst/>
          </a:prstGeom>
          <a:solidFill>
            <a:srgbClr val="5AA88E"/>
          </a:solidFill>
          <a:ln w="12700" cap="flat" cmpd="sng" algn="ctr">
            <a:solidFill>
              <a:srgbClr val="5AA88E"/>
            </a:solidFill>
            <a:prstDash val="solid"/>
            <a:miter lim="800000"/>
          </a:ln>
          <a:effectLst/>
        </p:spPr>
        <p:txBody>
          <a:bodyPr lIns="121899" tIns="60949" rIns="121899" bIns="60949" rtlCol="0" anchor="ctr"/>
          <a:lstStyle/>
          <a:p>
            <a:pPr marL="0" marR="0" lvl="0" indent="0" algn="ctr" defTabSz="60949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+mn-lt"/>
            </a:endParaRPr>
          </a:p>
        </p:txBody>
      </p:sp>
      <p:sp>
        <p:nvSpPr>
          <p:cNvPr id="106" name="Oval 58"/>
          <p:cNvSpPr/>
          <p:nvPr/>
        </p:nvSpPr>
        <p:spPr>
          <a:xfrm>
            <a:off x="5677670" y="5987757"/>
            <a:ext cx="291318" cy="291334"/>
          </a:xfrm>
          <a:prstGeom prst="ellipse">
            <a:avLst/>
          </a:prstGeom>
          <a:solidFill>
            <a:srgbClr val="8CBF03"/>
          </a:solidFill>
          <a:ln w="12700" cap="flat" cmpd="sng" algn="ctr">
            <a:solidFill>
              <a:srgbClr val="8CBF03"/>
            </a:solidFill>
            <a:prstDash val="solid"/>
            <a:miter lim="800000"/>
          </a:ln>
          <a:effectLst/>
        </p:spPr>
        <p:txBody>
          <a:bodyPr lIns="121899" tIns="60949" rIns="121899" bIns="60949" rtlCol="0" anchor="ctr"/>
          <a:lstStyle/>
          <a:p>
            <a:pPr marL="0" marR="0" lvl="0" indent="0" algn="ctr" defTabSz="60949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+mn-lt"/>
            </a:endParaRPr>
          </a:p>
        </p:txBody>
      </p:sp>
      <p:grpSp>
        <p:nvGrpSpPr>
          <p:cNvPr id="107" name="Group 59"/>
          <p:cNvGrpSpPr/>
          <p:nvPr/>
        </p:nvGrpSpPr>
        <p:grpSpPr>
          <a:xfrm>
            <a:off x="4365604" y="2305730"/>
            <a:ext cx="978281" cy="484595"/>
            <a:chOff x="4928372" y="1814284"/>
            <a:chExt cx="978408" cy="484632"/>
          </a:xfrm>
        </p:grpSpPr>
        <p:sp>
          <p:nvSpPr>
            <p:cNvPr id="108" name="Pentagon 60"/>
            <p:cNvSpPr/>
            <p:nvPr/>
          </p:nvSpPr>
          <p:spPr>
            <a:xfrm>
              <a:off x="4928372" y="1814284"/>
              <a:ext cx="978408" cy="484632"/>
            </a:xfrm>
            <a:prstGeom prst="homePlate">
              <a:avLst/>
            </a:prstGeom>
            <a:solidFill>
              <a:srgbClr val="5AA88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+mn-lt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5081024" y="1856545"/>
              <a:ext cx="444410" cy="4001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/>
                  </a:solidFill>
                  <a:effectLst/>
                  <a:uLnTx/>
                  <a:uFillTx/>
                  <a:sym typeface="+mn-lt"/>
                </a:rPr>
                <a:t>01</a:t>
              </a:r>
              <a:endPara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sym typeface="+mn-lt"/>
              </a:endParaRPr>
            </a:p>
          </p:txBody>
        </p:sp>
      </p:grpSp>
      <p:grpSp>
        <p:nvGrpSpPr>
          <p:cNvPr id="110" name="Group 62"/>
          <p:cNvGrpSpPr/>
          <p:nvPr/>
        </p:nvGrpSpPr>
        <p:grpSpPr>
          <a:xfrm>
            <a:off x="4365604" y="5891126"/>
            <a:ext cx="978281" cy="484595"/>
            <a:chOff x="4928372" y="5399956"/>
            <a:chExt cx="978408" cy="484632"/>
          </a:xfrm>
        </p:grpSpPr>
        <p:sp>
          <p:nvSpPr>
            <p:cNvPr id="111" name="Pentagon 63"/>
            <p:cNvSpPr/>
            <p:nvPr/>
          </p:nvSpPr>
          <p:spPr>
            <a:xfrm>
              <a:off x="4928372" y="5399956"/>
              <a:ext cx="978408" cy="484632"/>
            </a:xfrm>
            <a:prstGeom prst="homePlate">
              <a:avLst/>
            </a:prstGeom>
            <a:solidFill>
              <a:srgbClr val="8CBF0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+mn-lt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5081024" y="5442217"/>
              <a:ext cx="444410" cy="4001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/>
                  </a:solidFill>
                  <a:effectLst/>
                  <a:uLnTx/>
                  <a:uFillTx/>
                  <a:sym typeface="+mn-lt"/>
                </a:rPr>
                <a:t>04</a:t>
              </a:r>
              <a:endPara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sym typeface="+mn-lt"/>
              </a:endParaRPr>
            </a:p>
          </p:txBody>
        </p:sp>
      </p:grpSp>
      <p:grpSp>
        <p:nvGrpSpPr>
          <p:cNvPr id="113" name="Group 65"/>
          <p:cNvGrpSpPr/>
          <p:nvPr/>
        </p:nvGrpSpPr>
        <p:grpSpPr>
          <a:xfrm>
            <a:off x="4365604" y="4695994"/>
            <a:ext cx="978281" cy="484595"/>
            <a:chOff x="4928372" y="4204732"/>
            <a:chExt cx="978408" cy="484632"/>
          </a:xfrm>
        </p:grpSpPr>
        <p:sp>
          <p:nvSpPr>
            <p:cNvPr id="114" name="Pentagon 66"/>
            <p:cNvSpPr/>
            <p:nvPr/>
          </p:nvSpPr>
          <p:spPr>
            <a:xfrm>
              <a:off x="4928372" y="4204732"/>
              <a:ext cx="978408" cy="484632"/>
            </a:xfrm>
            <a:prstGeom prst="homePlate">
              <a:avLst/>
            </a:prstGeom>
            <a:solidFill>
              <a:srgbClr val="5AA88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+mn-lt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5081024" y="4246353"/>
              <a:ext cx="444410" cy="4001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/>
                  </a:solidFill>
                  <a:effectLst/>
                  <a:uLnTx/>
                  <a:uFillTx/>
                  <a:sym typeface="+mn-lt"/>
                </a:rPr>
                <a:t>03</a:t>
              </a:r>
              <a:endPara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sym typeface="+mn-lt"/>
              </a:endParaRPr>
            </a:p>
          </p:txBody>
        </p:sp>
      </p:grpSp>
      <p:grpSp>
        <p:nvGrpSpPr>
          <p:cNvPr id="116" name="Group 68"/>
          <p:cNvGrpSpPr/>
          <p:nvPr/>
        </p:nvGrpSpPr>
        <p:grpSpPr>
          <a:xfrm>
            <a:off x="4365604" y="3500862"/>
            <a:ext cx="978281" cy="484595"/>
            <a:chOff x="4928372" y="3009508"/>
            <a:chExt cx="978408" cy="484632"/>
          </a:xfrm>
        </p:grpSpPr>
        <p:sp>
          <p:nvSpPr>
            <p:cNvPr id="117" name="Pentagon 69"/>
            <p:cNvSpPr/>
            <p:nvPr/>
          </p:nvSpPr>
          <p:spPr>
            <a:xfrm>
              <a:off x="4928372" y="3009508"/>
              <a:ext cx="978408" cy="484632"/>
            </a:xfrm>
            <a:prstGeom prst="homePlate">
              <a:avLst/>
            </a:prstGeom>
            <a:solidFill>
              <a:srgbClr val="8CBF0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+mn-lt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5081024" y="3046076"/>
              <a:ext cx="444410" cy="4001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/>
                  </a:solidFill>
                  <a:effectLst/>
                  <a:uLnTx/>
                  <a:uFillTx/>
                  <a:sym typeface="+mn-lt"/>
                </a:rPr>
                <a:t>02</a:t>
              </a:r>
              <a:endPara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sym typeface="+mn-lt"/>
              </a:endParaRPr>
            </a:p>
          </p:txBody>
        </p:sp>
      </p:grpSp>
      <p:grpSp>
        <p:nvGrpSpPr>
          <p:cNvPr id="119" name="Group 71"/>
          <p:cNvGrpSpPr/>
          <p:nvPr/>
        </p:nvGrpSpPr>
        <p:grpSpPr>
          <a:xfrm>
            <a:off x="6109004" y="2191848"/>
            <a:ext cx="4620585" cy="778235"/>
            <a:chOff x="6671998" y="1909512"/>
            <a:chExt cx="4621187" cy="778293"/>
          </a:xfrm>
        </p:grpSpPr>
        <p:sp>
          <p:nvSpPr>
            <p:cNvPr id="120" name="TextBox 119"/>
            <p:cNvSpPr txBox="1"/>
            <p:nvPr/>
          </p:nvSpPr>
          <p:spPr>
            <a:xfrm>
              <a:off x="6671998" y="1909512"/>
              <a:ext cx="1159443" cy="384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33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900" b="1" i="0" u="none" strike="noStrike" kern="0" cap="none" spc="0" normalizeH="0" baseline="0" noProof="0" dirty="0">
                  <a:ln>
                    <a:noFill/>
                  </a:ln>
                  <a:solidFill>
                    <a:srgbClr val="5AA88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标题文字</a:t>
              </a: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5AA88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1" name="Rectangle 73"/>
            <p:cNvSpPr/>
            <p:nvPr/>
          </p:nvSpPr>
          <p:spPr>
            <a:xfrm>
              <a:off x="6677642" y="2226106"/>
              <a:ext cx="4615543" cy="4616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Lorem ipsum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dolor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sit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amet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,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consectetur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adipiscing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elit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.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Nulla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pretium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,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lacus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ac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aliquet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facilisis</a:t>
              </a:r>
              <a:endPara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sym typeface="+mn-lt"/>
              </a:endParaRPr>
            </a:p>
          </p:txBody>
        </p:sp>
      </p:grpSp>
      <p:grpSp>
        <p:nvGrpSpPr>
          <p:cNvPr id="122" name="Group 74"/>
          <p:cNvGrpSpPr/>
          <p:nvPr/>
        </p:nvGrpSpPr>
        <p:grpSpPr>
          <a:xfrm>
            <a:off x="6083870" y="3364899"/>
            <a:ext cx="4645718" cy="811781"/>
            <a:chOff x="6646862" y="1888531"/>
            <a:chExt cx="4646323" cy="811842"/>
          </a:xfrm>
        </p:grpSpPr>
        <p:sp>
          <p:nvSpPr>
            <p:cNvPr id="123" name="TextBox 122"/>
            <p:cNvSpPr txBox="1"/>
            <p:nvPr/>
          </p:nvSpPr>
          <p:spPr>
            <a:xfrm>
              <a:off x="6646862" y="1888531"/>
              <a:ext cx="1159443" cy="384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AA88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标题文字</a:t>
              </a:r>
              <a:endPara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srgbClr val="5AA88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4" name="Rectangle 76"/>
            <p:cNvSpPr/>
            <p:nvPr/>
          </p:nvSpPr>
          <p:spPr>
            <a:xfrm>
              <a:off x="6677642" y="2238673"/>
              <a:ext cx="4615543" cy="461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Lorem ipsum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dolor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sit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amet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,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consectetur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adipiscing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elit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.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Nulla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pretium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,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lacus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ac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aliquet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facilisis</a:t>
              </a:r>
              <a:endPara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sym typeface="+mn-lt"/>
              </a:endParaRPr>
            </a:p>
          </p:txBody>
        </p:sp>
      </p:grpSp>
      <p:grpSp>
        <p:nvGrpSpPr>
          <p:cNvPr id="125" name="Group 77"/>
          <p:cNvGrpSpPr/>
          <p:nvPr/>
        </p:nvGrpSpPr>
        <p:grpSpPr>
          <a:xfrm>
            <a:off x="6083871" y="4548996"/>
            <a:ext cx="4645717" cy="796603"/>
            <a:chOff x="6646863" y="1878584"/>
            <a:chExt cx="4646322" cy="796664"/>
          </a:xfrm>
        </p:grpSpPr>
        <p:sp>
          <p:nvSpPr>
            <p:cNvPr id="126" name="TextBox 125"/>
            <p:cNvSpPr txBox="1"/>
            <p:nvPr/>
          </p:nvSpPr>
          <p:spPr>
            <a:xfrm>
              <a:off x="6646863" y="1878584"/>
              <a:ext cx="1159443" cy="384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33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900" b="1" i="0" u="none" strike="noStrike" kern="0" cap="none" spc="0" normalizeH="0" baseline="0" noProof="0" dirty="0">
                  <a:ln>
                    <a:noFill/>
                  </a:ln>
                  <a:solidFill>
                    <a:srgbClr val="5AA88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标题文字</a:t>
              </a: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5AA88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7" name="Rectangle 79"/>
            <p:cNvSpPr/>
            <p:nvPr/>
          </p:nvSpPr>
          <p:spPr>
            <a:xfrm>
              <a:off x="6677642" y="2213548"/>
              <a:ext cx="4615543" cy="461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Lorem ipsum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dolor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sit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amet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,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consectetur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adipiscing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elit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.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Nulla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pretium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,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lacus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ac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aliquet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facilisis</a:t>
              </a:r>
              <a:endPara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sym typeface="+mn-lt"/>
              </a:endParaRPr>
            </a:p>
          </p:txBody>
        </p:sp>
      </p:grpSp>
      <p:grpSp>
        <p:nvGrpSpPr>
          <p:cNvPr id="128" name="Group 80"/>
          <p:cNvGrpSpPr/>
          <p:nvPr/>
        </p:nvGrpSpPr>
        <p:grpSpPr>
          <a:xfrm>
            <a:off x="6083871" y="5749509"/>
            <a:ext cx="4645717" cy="875128"/>
            <a:chOff x="6646863" y="1888028"/>
            <a:chExt cx="4646322" cy="875200"/>
          </a:xfrm>
        </p:grpSpPr>
        <p:sp>
          <p:nvSpPr>
            <p:cNvPr id="129" name="TextBox 128"/>
            <p:cNvSpPr txBox="1"/>
            <p:nvPr/>
          </p:nvSpPr>
          <p:spPr>
            <a:xfrm>
              <a:off x="6646863" y="1888028"/>
              <a:ext cx="1159443" cy="3847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AA88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标题文字</a:t>
              </a:r>
            </a:p>
          </p:txBody>
        </p:sp>
        <p:sp>
          <p:nvSpPr>
            <p:cNvPr id="130" name="Rectangle 82"/>
            <p:cNvSpPr/>
            <p:nvPr/>
          </p:nvSpPr>
          <p:spPr>
            <a:xfrm>
              <a:off x="6677642" y="2301525"/>
              <a:ext cx="4615543" cy="4617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Lorem ipsum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dolor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sit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amet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,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consectetur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adipiscing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elit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.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Nulla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pretium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,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lacus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ac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aliquet</a:t>
              </a:r>
              <a:r>
                <a: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 </a:t>
              </a:r>
              <a:r>
                <a:rPr kumimoji="0" lang="en-GB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sym typeface="+mn-lt"/>
                </a:rPr>
                <a:t>facilisis</a:t>
              </a:r>
              <a:endPara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sym typeface="+mn-lt"/>
              </a:endParaRPr>
            </a:p>
          </p:txBody>
        </p:sp>
      </p:grpSp>
      <p:cxnSp>
        <p:nvCxnSpPr>
          <p:cNvPr id="131" name="Straight Connector 83"/>
          <p:cNvCxnSpPr>
            <a:stCxn id="103" idx="4"/>
            <a:endCxn id="104" idx="0"/>
          </p:cNvCxnSpPr>
          <p:nvPr/>
        </p:nvCxnSpPr>
        <p:spPr>
          <a:xfrm>
            <a:off x="5823329" y="2693696"/>
            <a:ext cx="0" cy="903798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cxnSp>
        <p:nvCxnSpPr>
          <p:cNvPr id="132" name="Straight Connector 84"/>
          <p:cNvCxnSpPr>
            <a:stCxn id="104" idx="4"/>
            <a:endCxn id="105" idx="0"/>
          </p:cNvCxnSpPr>
          <p:nvPr/>
        </p:nvCxnSpPr>
        <p:spPr>
          <a:xfrm>
            <a:off x="5823329" y="3888828"/>
            <a:ext cx="0" cy="903798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cxnSp>
        <p:nvCxnSpPr>
          <p:cNvPr id="133" name="Straight Connector 85"/>
          <p:cNvCxnSpPr>
            <a:stCxn id="105" idx="4"/>
            <a:endCxn id="106" idx="0"/>
          </p:cNvCxnSpPr>
          <p:nvPr/>
        </p:nvCxnSpPr>
        <p:spPr>
          <a:xfrm>
            <a:off x="5823329" y="5083960"/>
            <a:ext cx="0" cy="903798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356890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02" grpId="0" animBg="1"/>
      <p:bldP spid="103" grpId="0" animBg="1"/>
      <p:bldP spid="104" grpId="0" animBg="1"/>
      <p:bldP spid="105" grpId="0" animBg="1"/>
      <p:bldP spid="10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64"/>
          <p:cNvGrpSpPr/>
          <p:nvPr/>
        </p:nvGrpSpPr>
        <p:grpSpPr>
          <a:xfrm>
            <a:off x="1130894" y="2428826"/>
            <a:ext cx="4118754" cy="1824930"/>
            <a:chOff x="1490077" y="1538466"/>
            <a:chExt cx="4120364" cy="1824508"/>
          </a:xfrm>
        </p:grpSpPr>
        <p:sp>
          <p:nvSpPr>
            <p:cNvPr id="57" name="任意多边形 56"/>
            <p:cNvSpPr/>
            <p:nvPr/>
          </p:nvSpPr>
          <p:spPr>
            <a:xfrm>
              <a:off x="1700277" y="1538466"/>
              <a:ext cx="3685604" cy="1716378"/>
            </a:xfrm>
            <a:custGeom>
              <a:avLst/>
              <a:gdLst>
                <a:gd name="connsiteX0" fmla="*/ 702018 w 793458"/>
                <a:gd name="connsiteY0" fmla="*/ 1664080 h 1755520"/>
                <a:gd name="connsiteX1" fmla="*/ 286769 w 793458"/>
                <a:gd name="connsiteY1" fmla="*/ 1664080 h 1755520"/>
                <a:gd name="connsiteX2" fmla="*/ 286769 w 793458"/>
                <a:gd name="connsiteY2" fmla="*/ 771911 h 1755520"/>
                <a:gd name="connsiteX3" fmla="*/ 277518 w 793458"/>
                <a:gd name="connsiteY3" fmla="*/ 539619 h 1755520"/>
                <a:gd name="connsiteX4" fmla="*/ 226640 w 793458"/>
                <a:gd name="connsiteY4" fmla="*/ 480518 h 1755520"/>
                <a:gd name="connsiteX5" fmla="*/ 41114 w 793458"/>
                <a:gd name="connsiteY5" fmla="*/ 460475 h 1755520"/>
                <a:gd name="connsiteX6" fmla="*/ 0 w 793458"/>
                <a:gd name="connsiteY6" fmla="*/ 460475 h 1755520"/>
                <a:gd name="connsiteX7" fmla="*/ 0 w 793458"/>
                <a:gd name="connsiteY7" fmla="*/ 266469 h 1755520"/>
                <a:gd name="connsiteX8" fmla="*/ 457391 w 793458"/>
                <a:gd name="connsiteY8" fmla="*/ 0 h 1755520"/>
                <a:gd name="connsiteX9" fmla="*/ 702018 w 793458"/>
                <a:gd name="connsiteY9" fmla="*/ 0 h 1755520"/>
                <a:gd name="connsiteX10" fmla="*/ 793458 w 793458"/>
                <a:gd name="connsiteY10" fmla="*/ 1755520 h 1755520"/>
                <a:gd name="connsiteX0" fmla="*/ 0 w 1958340"/>
                <a:gd name="connsiteY0" fmla="*/ 1676780 h 1755520"/>
                <a:gd name="connsiteX1" fmla="*/ 1451651 w 1958340"/>
                <a:gd name="connsiteY1" fmla="*/ 1664080 h 1755520"/>
                <a:gd name="connsiteX2" fmla="*/ 1451651 w 1958340"/>
                <a:gd name="connsiteY2" fmla="*/ 771911 h 1755520"/>
                <a:gd name="connsiteX3" fmla="*/ 1442400 w 1958340"/>
                <a:gd name="connsiteY3" fmla="*/ 539619 h 1755520"/>
                <a:gd name="connsiteX4" fmla="*/ 1391522 w 1958340"/>
                <a:gd name="connsiteY4" fmla="*/ 480518 h 1755520"/>
                <a:gd name="connsiteX5" fmla="*/ 1205996 w 1958340"/>
                <a:gd name="connsiteY5" fmla="*/ 460475 h 1755520"/>
                <a:gd name="connsiteX6" fmla="*/ 1164882 w 1958340"/>
                <a:gd name="connsiteY6" fmla="*/ 460475 h 1755520"/>
                <a:gd name="connsiteX7" fmla="*/ 1164882 w 1958340"/>
                <a:gd name="connsiteY7" fmla="*/ 266469 h 1755520"/>
                <a:gd name="connsiteX8" fmla="*/ 1622273 w 1958340"/>
                <a:gd name="connsiteY8" fmla="*/ 0 h 1755520"/>
                <a:gd name="connsiteX9" fmla="*/ 1866900 w 1958340"/>
                <a:gd name="connsiteY9" fmla="*/ 0 h 1755520"/>
                <a:gd name="connsiteX10" fmla="*/ 1958340 w 1958340"/>
                <a:gd name="connsiteY10" fmla="*/ 1755520 h 1755520"/>
                <a:gd name="connsiteX0" fmla="*/ 0 w 1901190"/>
                <a:gd name="connsiteY0" fmla="*/ 1676780 h 1676780"/>
                <a:gd name="connsiteX1" fmla="*/ 1451651 w 1901190"/>
                <a:gd name="connsiteY1" fmla="*/ 1664080 h 1676780"/>
                <a:gd name="connsiteX2" fmla="*/ 1451651 w 1901190"/>
                <a:gd name="connsiteY2" fmla="*/ 771911 h 1676780"/>
                <a:gd name="connsiteX3" fmla="*/ 1442400 w 1901190"/>
                <a:gd name="connsiteY3" fmla="*/ 539619 h 1676780"/>
                <a:gd name="connsiteX4" fmla="*/ 1391522 w 1901190"/>
                <a:gd name="connsiteY4" fmla="*/ 480518 h 1676780"/>
                <a:gd name="connsiteX5" fmla="*/ 1205996 w 1901190"/>
                <a:gd name="connsiteY5" fmla="*/ 460475 h 1676780"/>
                <a:gd name="connsiteX6" fmla="*/ 1164882 w 1901190"/>
                <a:gd name="connsiteY6" fmla="*/ 460475 h 1676780"/>
                <a:gd name="connsiteX7" fmla="*/ 1164882 w 1901190"/>
                <a:gd name="connsiteY7" fmla="*/ 266469 h 1676780"/>
                <a:gd name="connsiteX8" fmla="*/ 1622273 w 1901190"/>
                <a:gd name="connsiteY8" fmla="*/ 0 h 1676780"/>
                <a:gd name="connsiteX9" fmla="*/ 1866900 w 1901190"/>
                <a:gd name="connsiteY9" fmla="*/ 0 h 1676780"/>
                <a:gd name="connsiteX10" fmla="*/ 1901190 w 1901190"/>
                <a:gd name="connsiteY10" fmla="*/ 1666620 h 1676780"/>
                <a:gd name="connsiteX0" fmla="*/ 0 w 1901190"/>
                <a:gd name="connsiteY0" fmla="*/ 1676780 h 1687854"/>
                <a:gd name="connsiteX1" fmla="*/ 1451651 w 1901190"/>
                <a:gd name="connsiteY1" fmla="*/ 1664080 h 1687854"/>
                <a:gd name="connsiteX2" fmla="*/ 1451651 w 1901190"/>
                <a:gd name="connsiteY2" fmla="*/ 771911 h 1687854"/>
                <a:gd name="connsiteX3" fmla="*/ 1442400 w 1901190"/>
                <a:gd name="connsiteY3" fmla="*/ 539619 h 1687854"/>
                <a:gd name="connsiteX4" fmla="*/ 1391522 w 1901190"/>
                <a:gd name="connsiteY4" fmla="*/ 480518 h 1687854"/>
                <a:gd name="connsiteX5" fmla="*/ 1205996 w 1901190"/>
                <a:gd name="connsiteY5" fmla="*/ 460475 h 1687854"/>
                <a:gd name="connsiteX6" fmla="*/ 1164882 w 1901190"/>
                <a:gd name="connsiteY6" fmla="*/ 460475 h 1687854"/>
                <a:gd name="connsiteX7" fmla="*/ 1164882 w 1901190"/>
                <a:gd name="connsiteY7" fmla="*/ 266469 h 1687854"/>
                <a:gd name="connsiteX8" fmla="*/ 1622273 w 1901190"/>
                <a:gd name="connsiteY8" fmla="*/ 0 h 1687854"/>
                <a:gd name="connsiteX9" fmla="*/ 1866900 w 1901190"/>
                <a:gd name="connsiteY9" fmla="*/ 0 h 1687854"/>
                <a:gd name="connsiteX10" fmla="*/ 1882773 w 1901190"/>
                <a:gd name="connsiteY10" fmla="*/ 1519154 h 1687854"/>
                <a:gd name="connsiteX11" fmla="*/ 1901190 w 1901190"/>
                <a:gd name="connsiteY11" fmla="*/ 1666620 h 1687854"/>
                <a:gd name="connsiteX0" fmla="*/ 0 w 2517140"/>
                <a:gd name="connsiteY0" fmla="*/ 1676780 h 1681863"/>
                <a:gd name="connsiteX1" fmla="*/ 1451651 w 2517140"/>
                <a:gd name="connsiteY1" fmla="*/ 1664080 h 1681863"/>
                <a:gd name="connsiteX2" fmla="*/ 1451651 w 2517140"/>
                <a:gd name="connsiteY2" fmla="*/ 771911 h 1681863"/>
                <a:gd name="connsiteX3" fmla="*/ 1442400 w 2517140"/>
                <a:gd name="connsiteY3" fmla="*/ 539619 h 1681863"/>
                <a:gd name="connsiteX4" fmla="*/ 1391522 w 2517140"/>
                <a:gd name="connsiteY4" fmla="*/ 480518 h 1681863"/>
                <a:gd name="connsiteX5" fmla="*/ 1205996 w 2517140"/>
                <a:gd name="connsiteY5" fmla="*/ 460475 h 1681863"/>
                <a:gd name="connsiteX6" fmla="*/ 1164882 w 2517140"/>
                <a:gd name="connsiteY6" fmla="*/ 460475 h 1681863"/>
                <a:gd name="connsiteX7" fmla="*/ 1164882 w 2517140"/>
                <a:gd name="connsiteY7" fmla="*/ 266469 h 1681863"/>
                <a:gd name="connsiteX8" fmla="*/ 1622273 w 2517140"/>
                <a:gd name="connsiteY8" fmla="*/ 0 h 1681863"/>
                <a:gd name="connsiteX9" fmla="*/ 1866900 w 2517140"/>
                <a:gd name="connsiteY9" fmla="*/ 0 h 1681863"/>
                <a:gd name="connsiteX10" fmla="*/ 1882773 w 2517140"/>
                <a:gd name="connsiteY10" fmla="*/ 1519154 h 1681863"/>
                <a:gd name="connsiteX11" fmla="*/ 2517140 w 2517140"/>
                <a:gd name="connsiteY11" fmla="*/ 1653920 h 1681863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929890"/>
                <a:gd name="connsiteY0" fmla="*/ 1676780 h 1744818"/>
                <a:gd name="connsiteX1" fmla="*/ 1451651 w 2929890"/>
                <a:gd name="connsiteY1" fmla="*/ 1664080 h 1744818"/>
                <a:gd name="connsiteX2" fmla="*/ 1451651 w 2929890"/>
                <a:gd name="connsiteY2" fmla="*/ 771911 h 1744818"/>
                <a:gd name="connsiteX3" fmla="*/ 1442400 w 2929890"/>
                <a:gd name="connsiteY3" fmla="*/ 539619 h 1744818"/>
                <a:gd name="connsiteX4" fmla="*/ 1391522 w 2929890"/>
                <a:gd name="connsiteY4" fmla="*/ 480518 h 1744818"/>
                <a:gd name="connsiteX5" fmla="*/ 1205996 w 2929890"/>
                <a:gd name="connsiteY5" fmla="*/ 460475 h 1744818"/>
                <a:gd name="connsiteX6" fmla="*/ 1164882 w 2929890"/>
                <a:gd name="connsiteY6" fmla="*/ 460475 h 1744818"/>
                <a:gd name="connsiteX7" fmla="*/ 1164882 w 2929890"/>
                <a:gd name="connsiteY7" fmla="*/ 266469 h 1744818"/>
                <a:gd name="connsiteX8" fmla="*/ 1622273 w 2929890"/>
                <a:gd name="connsiteY8" fmla="*/ 0 h 1744818"/>
                <a:gd name="connsiteX9" fmla="*/ 1866900 w 2929890"/>
                <a:gd name="connsiteY9" fmla="*/ 0 h 1744818"/>
                <a:gd name="connsiteX10" fmla="*/ 1882773 w 2929890"/>
                <a:gd name="connsiteY10" fmla="*/ 1627104 h 1744818"/>
                <a:gd name="connsiteX11" fmla="*/ 2929890 w 2929890"/>
                <a:gd name="connsiteY11" fmla="*/ 1634870 h 1744818"/>
                <a:gd name="connsiteX0" fmla="*/ 0 w 2929890"/>
                <a:gd name="connsiteY0" fmla="*/ 1676780 h 1767931"/>
                <a:gd name="connsiteX1" fmla="*/ 1451651 w 2929890"/>
                <a:gd name="connsiteY1" fmla="*/ 1664080 h 1767931"/>
                <a:gd name="connsiteX2" fmla="*/ 1451651 w 2929890"/>
                <a:gd name="connsiteY2" fmla="*/ 771911 h 1767931"/>
                <a:gd name="connsiteX3" fmla="*/ 1442400 w 2929890"/>
                <a:gd name="connsiteY3" fmla="*/ 539619 h 1767931"/>
                <a:gd name="connsiteX4" fmla="*/ 1391522 w 2929890"/>
                <a:gd name="connsiteY4" fmla="*/ 480518 h 1767931"/>
                <a:gd name="connsiteX5" fmla="*/ 1205996 w 2929890"/>
                <a:gd name="connsiteY5" fmla="*/ 460475 h 1767931"/>
                <a:gd name="connsiteX6" fmla="*/ 1164882 w 2929890"/>
                <a:gd name="connsiteY6" fmla="*/ 460475 h 1767931"/>
                <a:gd name="connsiteX7" fmla="*/ 1164882 w 2929890"/>
                <a:gd name="connsiteY7" fmla="*/ 266469 h 1767931"/>
                <a:gd name="connsiteX8" fmla="*/ 1622273 w 2929890"/>
                <a:gd name="connsiteY8" fmla="*/ 0 h 1767931"/>
                <a:gd name="connsiteX9" fmla="*/ 1866900 w 2929890"/>
                <a:gd name="connsiteY9" fmla="*/ 0 h 1767931"/>
                <a:gd name="connsiteX10" fmla="*/ 1882773 w 2929890"/>
                <a:gd name="connsiteY10" fmla="*/ 1627104 h 1767931"/>
                <a:gd name="connsiteX11" fmla="*/ 2929890 w 2929890"/>
                <a:gd name="connsiteY11" fmla="*/ 1634870 h 1767931"/>
                <a:gd name="connsiteX0" fmla="*/ 0 w 2929890"/>
                <a:gd name="connsiteY0" fmla="*/ 1676780 h 1768155"/>
                <a:gd name="connsiteX1" fmla="*/ 1451651 w 2929890"/>
                <a:gd name="connsiteY1" fmla="*/ 1664080 h 1768155"/>
                <a:gd name="connsiteX2" fmla="*/ 1451651 w 2929890"/>
                <a:gd name="connsiteY2" fmla="*/ 771911 h 1768155"/>
                <a:gd name="connsiteX3" fmla="*/ 1442400 w 2929890"/>
                <a:gd name="connsiteY3" fmla="*/ 539619 h 1768155"/>
                <a:gd name="connsiteX4" fmla="*/ 1391522 w 2929890"/>
                <a:gd name="connsiteY4" fmla="*/ 480518 h 1768155"/>
                <a:gd name="connsiteX5" fmla="*/ 1205996 w 2929890"/>
                <a:gd name="connsiteY5" fmla="*/ 460475 h 1768155"/>
                <a:gd name="connsiteX6" fmla="*/ 1164882 w 2929890"/>
                <a:gd name="connsiteY6" fmla="*/ 460475 h 1768155"/>
                <a:gd name="connsiteX7" fmla="*/ 1164882 w 2929890"/>
                <a:gd name="connsiteY7" fmla="*/ 266469 h 1768155"/>
                <a:gd name="connsiteX8" fmla="*/ 1622273 w 2929890"/>
                <a:gd name="connsiteY8" fmla="*/ 0 h 1768155"/>
                <a:gd name="connsiteX9" fmla="*/ 1866900 w 2929890"/>
                <a:gd name="connsiteY9" fmla="*/ 0 h 1768155"/>
                <a:gd name="connsiteX10" fmla="*/ 1882773 w 2929890"/>
                <a:gd name="connsiteY10" fmla="*/ 1627104 h 1768155"/>
                <a:gd name="connsiteX11" fmla="*/ 2929890 w 2929890"/>
                <a:gd name="connsiteY11" fmla="*/ 1634870 h 1768155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807315"/>
                <a:gd name="connsiteX1" fmla="*/ 1451651 w 2929890"/>
                <a:gd name="connsiteY1" fmla="*/ 1664080 h 1807315"/>
                <a:gd name="connsiteX2" fmla="*/ 1451651 w 2929890"/>
                <a:gd name="connsiteY2" fmla="*/ 771911 h 1807315"/>
                <a:gd name="connsiteX3" fmla="*/ 1442400 w 2929890"/>
                <a:gd name="connsiteY3" fmla="*/ 539619 h 1807315"/>
                <a:gd name="connsiteX4" fmla="*/ 1391522 w 2929890"/>
                <a:gd name="connsiteY4" fmla="*/ 480518 h 1807315"/>
                <a:gd name="connsiteX5" fmla="*/ 1205996 w 2929890"/>
                <a:gd name="connsiteY5" fmla="*/ 460475 h 1807315"/>
                <a:gd name="connsiteX6" fmla="*/ 1164882 w 2929890"/>
                <a:gd name="connsiteY6" fmla="*/ 460475 h 1807315"/>
                <a:gd name="connsiteX7" fmla="*/ 1164882 w 2929890"/>
                <a:gd name="connsiteY7" fmla="*/ 266469 h 1807315"/>
                <a:gd name="connsiteX8" fmla="*/ 1622273 w 2929890"/>
                <a:gd name="connsiteY8" fmla="*/ 0 h 1807315"/>
                <a:gd name="connsiteX9" fmla="*/ 1866900 w 2929890"/>
                <a:gd name="connsiteY9" fmla="*/ 0 h 1807315"/>
                <a:gd name="connsiteX10" fmla="*/ 1876423 w 2929890"/>
                <a:gd name="connsiteY10" fmla="*/ 1677904 h 1807315"/>
                <a:gd name="connsiteX11" fmla="*/ 2929890 w 2929890"/>
                <a:gd name="connsiteY11" fmla="*/ 1634870 h 1807315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677904"/>
                <a:gd name="connsiteX1" fmla="*/ 1451651 w 2929890"/>
                <a:gd name="connsiteY1" fmla="*/ 1664080 h 1677904"/>
                <a:gd name="connsiteX2" fmla="*/ 1451651 w 2929890"/>
                <a:gd name="connsiteY2" fmla="*/ 771911 h 1677904"/>
                <a:gd name="connsiteX3" fmla="*/ 1442400 w 2929890"/>
                <a:gd name="connsiteY3" fmla="*/ 539619 h 1677904"/>
                <a:gd name="connsiteX4" fmla="*/ 1391522 w 2929890"/>
                <a:gd name="connsiteY4" fmla="*/ 480518 h 1677904"/>
                <a:gd name="connsiteX5" fmla="*/ 1205996 w 2929890"/>
                <a:gd name="connsiteY5" fmla="*/ 460475 h 1677904"/>
                <a:gd name="connsiteX6" fmla="*/ 1164882 w 2929890"/>
                <a:gd name="connsiteY6" fmla="*/ 460475 h 1677904"/>
                <a:gd name="connsiteX7" fmla="*/ 1164882 w 2929890"/>
                <a:gd name="connsiteY7" fmla="*/ 266469 h 1677904"/>
                <a:gd name="connsiteX8" fmla="*/ 1622273 w 2929890"/>
                <a:gd name="connsiteY8" fmla="*/ 0 h 1677904"/>
                <a:gd name="connsiteX9" fmla="*/ 1866900 w 2929890"/>
                <a:gd name="connsiteY9" fmla="*/ 0 h 1677904"/>
                <a:gd name="connsiteX10" fmla="*/ 1876423 w 2929890"/>
                <a:gd name="connsiteY10" fmla="*/ 1677904 h 1677904"/>
                <a:gd name="connsiteX11" fmla="*/ 2929890 w 2929890"/>
                <a:gd name="connsiteY11" fmla="*/ 1634870 h 1677904"/>
                <a:gd name="connsiteX0" fmla="*/ 0 w 2942590"/>
                <a:gd name="connsiteY0" fmla="*/ 1676780 h 1677904"/>
                <a:gd name="connsiteX1" fmla="*/ 1451651 w 2942590"/>
                <a:gd name="connsiteY1" fmla="*/ 1664080 h 1677904"/>
                <a:gd name="connsiteX2" fmla="*/ 1451651 w 2942590"/>
                <a:gd name="connsiteY2" fmla="*/ 771911 h 1677904"/>
                <a:gd name="connsiteX3" fmla="*/ 1442400 w 2942590"/>
                <a:gd name="connsiteY3" fmla="*/ 539619 h 1677904"/>
                <a:gd name="connsiteX4" fmla="*/ 1391522 w 2942590"/>
                <a:gd name="connsiteY4" fmla="*/ 480518 h 1677904"/>
                <a:gd name="connsiteX5" fmla="*/ 1205996 w 2942590"/>
                <a:gd name="connsiteY5" fmla="*/ 460475 h 1677904"/>
                <a:gd name="connsiteX6" fmla="*/ 1164882 w 2942590"/>
                <a:gd name="connsiteY6" fmla="*/ 460475 h 1677904"/>
                <a:gd name="connsiteX7" fmla="*/ 1164882 w 2942590"/>
                <a:gd name="connsiteY7" fmla="*/ 266469 h 1677904"/>
                <a:gd name="connsiteX8" fmla="*/ 1622273 w 2942590"/>
                <a:gd name="connsiteY8" fmla="*/ 0 h 1677904"/>
                <a:gd name="connsiteX9" fmla="*/ 1866900 w 2942590"/>
                <a:gd name="connsiteY9" fmla="*/ 0 h 1677904"/>
                <a:gd name="connsiteX10" fmla="*/ 1876423 w 2942590"/>
                <a:gd name="connsiteY10" fmla="*/ 1677904 h 1677904"/>
                <a:gd name="connsiteX11" fmla="*/ 2942590 w 2942590"/>
                <a:gd name="connsiteY11" fmla="*/ 1653920 h 1677904"/>
                <a:gd name="connsiteX0" fmla="*/ 0 w 2580640"/>
                <a:gd name="connsiteY0" fmla="*/ 1676780 h 1692020"/>
                <a:gd name="connsiteX1" fmla="*/ 1451651 w 2580640"/>
                <a:gd name="connsiteY1" fmla="*/ 1664080 h 1692020"/>
                <a:gd name="connsiteX2" fmla="*/ 1451651 w 2580640"/>
                <a:gd name="connsiteY2" fmla="*/ 771911 h 1692020"/>
                <a:gd name="connsiteX3" fmla="*/ 1442400 w 2580640"/>
                <a:gd name="connsiteY3" fmla="*/ 539619 h 1692020"/>
                <a:gd name="connsiteX4" fmla="*/ 1391522 w 2580640"/>
                <a:gd name="connsiteY4" fmla="*/ 480518 h 1692020"/>
                <a:gd name="connsiteX5" fmla="*/ 1205996 w 2580640"/>
                <a:gd name="connsiteY5" fmla="*/ 460475 h 1692020"/>
                <a:gd name="connsiteX6" fmla="*/ 1164882 w 2580640"/>
                <a:gd name="connsiteY6" fmla="*/ 460475 h 1692020"/>
                <a:gd name="connsiteX7" fmla="*/ 1164882 w 2580640"/>
                <a:gd name="connsiteY7" fmla="*/ 266469 h 1692020"/>
                <a:gd name="connsiteX8" fmla="*/ 1622273 w 2580640"/>
                <a:gd name="connsiteY8" fmla="*/ 0 h 1692020"/>
                <a:gd name="connsiteX9" fmla="*/ 1866900 w 2580640"/>
                <a:gd name="connsiteY9" fmla="*/ 0 h 1692020"/>
                <a:gd name="connsiteX10" fmla="*/ 1876423 w 2580640"/>
                <a:gd name="connsiteY10" fmla="*/ 1677904 h 1692020"/>
                <a:gd name="connsiteX11" fmla="*/ 2580640 w 2580640"/>
                <a:gd name="connsiteY11" fmla="*/ 1692020 h 1692020"/>
                <a:gd name="connsiteX0" fmla="*/ 0 w 2574290"/>
                <a:gd name="connsiteY0" fmla="*/ 1676780 h 1677904"/>
                <a:gd name="connsiteX1" fmla="*/ 1451651 w 2574290"/>
                <a:gd name="connsiteY1" fmla="*/ 1664080 h 1677904"/>
                <a:gd name="connsiteX2" fmla="*/ 1451651 w 2574290"/>
                <a:gd name="connsiteY2" fmla="*/ 771911 h 1677904"/>
                <a:gd name="connsiteX3" fmla="*/ 1442400 w 2574290"/>
                <a:gd name="connsiteY3" fmla="*/ 539619 h 1677904"/>
                <a:gd name="connsiteX4" fmla="*/ 1391522 w 2574290"/>
                <a:gd name="connsiteY4" fmla="*/ 480518 h 1677904"/>
                <a:gd name="connsiteX5" fmla="*/ 1205996 w 2574290"/>
                <a:gd name="connsiteY5" fmla="*/ 460475 h 1677904"/>
                <a:gd name="connsiteX6" fmla="*/ 1164882 w 2574290"/>
                <a:gd name="connsiteY6" fmla="*/ 460475 h 1677904"/>
                <a:gd name="connsiteX7" fmla="*/ 1164882 w 2574290"/>
                <a:gd name="connsiteY7" fmla="*/ 266469 h 1677904"/>
                <a:gd name="connsiteX8" fmla="*/ 1622273 w 2574290"/>
                <a:gd name="connsiteY8" fmla="*/ 0 h 1677904"/>
                <a:gd name="connsiteX9" fmla="*/ 1866900 w 2574290"/>
                <a:gd name="connsiteY9" fmla="*/ 0 h 1677904"/>
                <a:gd name="connsiteX10" fmla="*/ 1876423 w 2574290"/>
                <a:gd name="connsiteY10" fmla="*/ 1677904 h 1677904"/>
                <a:gd name="connsiteX11" fmla="*/ 2574290 w 2574290"/>
                <a:gd name="connsiteY11" fmla="*/ 1672970 h 1677904"/>
                <a:gd name="connsiteX0" fmla="*/ 0 w 2580640"/>
                <a:gd name="connsiteY0" fmla="*/ 1670430 h 1677904"/>
                <a:gd name="connsiteX1" fmla="*/ 1458001 w 2580640"/>
                <a:gd name="connsiteY1" fmla="*/ 1664080 h 1677904"/>
                <a:gd name="connsiteX2" fmla="*/ 1458001 w 2580640"/>
                <a:gd name="connsiteY2" fmla="*/ 771911 h 1677904"/>
                <a:gd name="connsiteX3" fmla="*/ 1448750 w 2580640"/>
                <a:gd name="connsiteY3" fmla="*/ 539619 h 1677904"/>
                <a:gd name="connsiteX4" fmla="*/ 1397872 w 2580640"/>
                <a:gd name="connsiteY4" fmla="*/ 480518 h 1677904"/>
                <a:gd name="connsiteX5" fmla="*/ 1212346 w 2580640"/>
                <a:gd name="connsiteY5" fmla="*/ 460475 h 1677904"/>
                <a:gd name="connsiteX6" fmla="*/ 1171232 w 2580640"/>
                <a:gd name="connsiteY6" fmla="*/ 460475 h 1677904"/>
                <a:gd name="connsiteX7" fmla="*/ 1171232 w 2580640"/>
                <a:gd name="connsiteY7" fmla="*/ 266469 h 1677904"/>
                <a:gd name="connsiteX8" fmla="*/ 1628623 w 2580640"/>
                <a:gd name="connsiteY8" fmla="*/ 0 h 1677904"/>
                <a:gd name="connsiteX9" fmla="*/ 1873250 w 2580640"/>
                <a:gd name="connsiteY9" fmla="*/ 0 h 1677904"/>
                <a:gd name="connsiteX10" fmla="*/ 1882773 w 2580640"/>
                <a:gd name="connsiteY10" fmla="*/ 1677904 h 1677904"/>
                <a:gd name="connsiteX11" fmla="*/ 2580640 w 2580640"/>
                <a:gd name="connsiteY11" fmla="*/ 1672970 h 1677904"/>
                <a:gd name="connsiteX0" fmla="*/ 0 w 3602990"/>
                <a:gd name="connsiteY0" fmla="*/ 1683130 h 1683130"/>
                <a:gd name="connsiteX1" fmla="*/ 2480351 w 3602990"/>
                <a:gd name="connsiteY1" fmla="*/ 1664080 h 1683130"/>
                <a:gd name="connsiteX2" fmla="*/ 2480351 w 3602990"/>
                <a:gd name="connsiteY2" fmla="*/ 771911 h 1683130"/>
                <a:gd name="connsiteX3" fmla="*/ 2471100 w 3602990"/>
                <a:gd name="connsiteY3" fmla="*/ 539619 h 1683130"/>
                <a:gd name="connsiteX4" fmla="*/ 2420222 w 3602990"/>
                <a:gd name="connsiteY4" fmla="*/ 480518 h 1683130"/>
                <a:gd name="connsiteX5" fmla="*/ 2234696 w 3602990"/>
                <a:gd name="connsiteY5" fmla="*/ 460475 h 1683130"/>
                <a:gd name="connsiteX6" fmla="*/ 2193582 w 3602990"/>
                <a:gd name="connsiteY6" fmla="*/ 460475 h 1683130"/>
                <a:gd name="connsiteX7" fmla="*/ 2193582 w 3602990"/>
                <a:gd name="connsiteY7" fmla="*/ 266469 h 1683130"/>
                <a:gd name="connsiteX8" fmla="*/ 2650973 w 3602990"/>
                <a:gd name="connsiteY8" fmla="*/ 0 h 1683130"/>
                <a:gd name="connsiteX9" fmla="*/ 2895600 w 3602990"/>
                <a:gd name="connsiteY9" fmla="*/ 0 h 1683130"/>
                <a:gd name="connsiteX10" fmla="*/ 2905123 w 3602990"/>
                <a:gd name="connsiteY10" fmla="*/ 1677904 h 1683130"/>
                <a:gd name="connsiteX11" fmla="*/ 3602990 w 3602990"/>
                <a:gd name="connsiteY11" fmla="*/ 1672970 h 1683130"/>
                <a:gd name="connsiteX0" fmla="*/ 0 w 3602990"/>
                <a:gd name="connsiteY0" fmla="*/ 1676780 h 1677904"/>
                <a:gd name="connsiteX1" fmla="*/ 2480351 w 3602990"/>
                <a:gd name="connsiteY1" fmla="*/ 1664080 h 1677904"/>
                <a:gd name="connsiteX2" fmla="*/ 2480351 w 3602990"/>
                <a:gd name="connsiteY2" fmla="*/ 771911 h 1677904"/>
                <a:gd name="connsiteX3" fmla="*/ 2471100 w 3602990"/>
                <a:gd name="connsiteY3" fmla="*/ 539619 h 1677904"/>
                <a:gd name="connsiteX4" fmla="*/ 2420222 w 3602990"/>
                <a:gd name="connsiteY4" fmla="*/ 480518 h 1677904"/>
                <a:gd name="connsiteX5" fmla="*/ 2234696 w 3602990"/>
                <a:gd name="connsiteY5" fmla="*/ 460475 h 1677904"/>
                <a:gd name="connsiteX6" fmla="*/ 2193582 w 3602990"/>
                <a:gd name="connsiteY6" fmla="*/ 460475 h 1677904"/>
                <a:gd name="connsiteX7" fmla="*/ 2193582 w 3602990"/>
                <a:gd name="connsiteY7" fmla="*/ 266469 h 1677904"/>
                <a:gd name="connsiteX8" fmla="*/ 2650973 w 3602990"/>
                <a:gd name="connsiteY8" fmla="*/ 0 h 1677904"/>
                <a:gd name="connsiteX9" fmla="*/ 2895600 w 3602990"/>
                <a:gd name="connsiteY9" fmla="*/ 0 h 1677904"/>
                <a:gd name="connsiteX10" fmla="*/ 2905123 w 3602990"/>
                <a:gd name="connsiteY10" fmla="*/ 1677904 h 1677904"/>
                <a:gd name="connsiteX11" fmla="*/ 3602990 w 3602990"/>
                <a:gd name="connsiteY11" fmla="*/ 1672970 h 167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02990" h="1677904">
                  <a:moveTo>
                    <a:pt x="0" y="1676780"/>
                  </a:moveTo>
                  <a:lnTo>
                    <a:pt x="2480351" y="1664080"/>
                  </a:lnTo>
                  <a:lnTo>
                    <a:pt x="2480351" y="771911"/>
                  </a:lnTo>
                  <a:cubicBezTo>
                    <a:pt x="2480351" y="643088"/>
                    <a:pt x="2477267" y="565657"/>
                    <a:pt x="2471100" y="539619"/>
                  </a:cubicBezTo>
                  <a:cubicBezTo>
                    <a:pt x="2464933" y="513580"/>
                    <a:pt x="2447974" y="493880"/>
                    <a:pt x="2420222" y="480518"/>
                  </a:cubicBezTo>
                  <a:cubicBezTo>
                    <a:pt x="2392470" y="467156"/>
                    <a:pt x="2330628" y="460475"/>
                    <a:pt x="2234696" y="460475"/>
                  </a:cubicBezTo>
                  <a:lnTo>
                    <a:pt x="2193582" y="460475"/>
                  </a:lnTo>
                  <a:lnTo>
                    <a:pt x="2193582" y="266469"/>
                  </a:lnTo>
                  <a:cubicBezTo>
                    <a:pt x="2394355" y="223257"/>
                    <a:pt x="2546818" y="134434"/>
                    <a:pt x="2650973" y="0"/>
                  </a:cubicBezTo>
                  <a:lnTo>
                    <a:pt x="2895600" y="0"/>
                  </a:lnTo>
                  <a:cubicBezTo>
                    <a:pt x="2907267" y="614084"/>
                    <a:pt x="2905758" y="859326"/>
                    <a:pt x="2905123" y="1677904"/>
                  </a:cubicBezTo>
                  <a:lnTo>
                    <a:pt x="3602990" y="1672970"/>
                  </a:lnTo>
                </a:path>
              </a:pathLst>
            </a:custGeom>
            <a:noFill/>
            <a:ln w="38100" cap="flat" cmpd="sng" algn="ctr">
              <a:solidFill>
                <a:srgbClr val="5AA88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solidFill>
                    <a:srgbClr val="5AA88E"/>
                  </a:solidFill>
                </a:ln>
                <a:noFill/>
                <a:effectLst/>
                <a:uLnTx/>
                <a:uFillTx/>
                <a:latin typeface="Calibri"/>
                <a:ea typeface="等线"/>
                <a:cs typeface="+mn-cs"/>
              </a:endParaRPr>
            </a:p>
          </p:txBody>
        </p:sp>
        <p:grpSp>
          <p:nvGrpSpPr>
            <p:cNvPr id="58" name="组合 66"/>
            <p:cNvGrpSpPr/>
            <p:nvPr/>
          </p:nvGrpSpPr>
          <p:grpSpPr>
            <a:xfrm>
              <a:off x="1490077" y="3146713"/>
              <a:ext cx="216261" cy="216261"/>
              <a:chOff x="2218721" y="3717673"/>
              <a:chExt cx="248226" cy="248226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5AA88E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0949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/>
                  <a:cs typeface="+mn-cs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5AA88E"/>
              </a:solidFill>
              <a:ln w="12700" cap="flat" cmpd="sng" algn="ctr">
                <a:solidFill>
                  <a:srgbClr val="5AA88E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0949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/>
                  <a:cs typeface="+mn-cs"/>
                </a:endParaRPr>
              </a:p>
            </p:txBody>
          </p:sp>
        </p:grpSp>
        <p:grpSp>
          <p:nvGrpSpPr>
            <p:cNvPr id="59" name="组合 67"/>
            <p:cNvGrpSpPr/>
            <p:nvPr/>
          </p:nvGrpSpPr>
          <p:grpSpPr>
            <a:xfrm>
              <a:off x="5394180" y="3146713"/>
              <a:ext cx="216261" cy="216261"/>
              <a:chOff x="2218721" y="3717673"/>
              <a:chExt cx="248226" cy="248226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5AA88E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0949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/>
                  <a:cs typeface="+mn-cs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5AA88E"/>
              </a:solidFill>
              <a:ln w="12700" cap="flat" cmpd="sng" algn="ctr">
                <a:solidFill>
                  <a:srgbClr val="5AA88E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0949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/>
                  <a:cs typeface="+mn-cs"/>
                </a:endParaRPr>
              </a:p>
            </p:txBody>
          </p:sp>
        </p:grpSp>
      </p:grpSp>
      <p:sp>
        <p:nvSpPr>
          <p:cNvPr id="64" name="文本框 23"/>
          <p:cNvSpPr txBox="1"/>
          <p:nvPr/>
        </p:nvSpPr>
        <p:spPr>
          <a:xfrm>
            <a:off x="1366365" y="3222001"/>
            <a:ext cx="2114282" cy="646267"/>
          </a:xfrm>
          <a:prstGeom prst="rect">
            <a:avLst/>
          </a:prstGeom>
          <a:noFill/>
        </p:spPr>
        <p:txBody>
          <a:bodyPr wrap="square" lIns="91412" tIns="45705" rIns="91412" bIns="45705" rtlCol="0">
            <a:spAutoFit/>
          </a:bodyPr>
          <a:lstStyle/>
          <a:p>
            <a:pPr defTabSz="609493"/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</a:p>
          <a:p>
            <a:pPr defTabSz="609493"/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" name="组合 73"/>
          <p:cNvGrpSpPr/>
          <p:nvPr/>
        </p:nvGrpSpPr>
        <p:grpSpPr>
          <a:xfrm>
            <a:off x="1450368" y="2541017"/>
            <a:ext cx="1441740" cy="655967"/>
            <a:chOff x="4806096" y="2627316"/>
            <a:chExt cx="1442304" cy="655815"/>
          </a:xfrm>
          <a:solidFill>
            <a:srgbClr val="5AA88E"/>
          </a:solidFill>
        </p:grpSpPr>
        <p:sp>
          <p:nvSpPr>
            <p:cNvPr id="66" name="矩形 65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1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68" name="文本框 32"/>
            <p:cNvSpPr txBox="1"/>
            <p:nvPr/>
          </p:nvSpPr>
          <p:spPr>
            <a:xfrm>
              <a:off x="4901581" y="2768085"/>
              <a:ext cx="1240097" cy="33847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77"/>
          <p:cNvGrpSpPr/>
          <p:nvPr/>
        </p:nvGrpSpPr>
        <p:grpSpPr>
          <a:xfrm>
            <a:off x="5860920" y="2369378"/>
            <a:ext cx="4436621" cy="1880287"/>
            <a:chOff x="6221950" y="1479032"/>
            <a:chExt cx="4438354" cy="1879852"/>
          </a:xfrm>
        </p:grpSpPr>
        <p:sp>
          <p:nvSpPr>
            <p:cNvPr id="70" name="任意多边形 69"/>
            <p:cNvSpPr/>
            <p:nvPr/>
          </p:nvSpPr>
          <p:spPr>
            <a:xfrm>
              <a:off x="6330080" y="1479032"/>
              <a:ext cx="4239939" cy="1771721"/>
            </a:xfrm>
            <a:custGeom>
              <a:avLst/>
              <a:gdLst>
                <a:gd name="connsiteX0" fmla="*/ 1095678 w 1187118"/>
                <a:gd name="connsiteY0" fmla="*/ 2033597 h 2125037"/>
                <a:gd name="connsiteX1" fmla="*/ 0 w 1187118"/>
                <a:gd name="connsiteY1" fmla="*/ 2033597 h 2125037"/>
                <a:gd name="connsiteX2" fmla="*/ 308 w 1187118"/>
                <a:gd name="connsiteY2" fmla="*/ 1748894 h 2125037"/>
                <a:gd name="connsiteX3" fmla="*/ 578959 w 1187118"/>
                <a:gd name="connsiteY3" fmla="*/ 763524 h 2125037"/>
                <a:gd name="connsiteX4" fmla="*/ 670779 w 1187118"/>
                <a:gd name="connsiteY4" fmla="*/ 468344 h 2125037"/>
                <a:gd name="connsiteX5" fmla="*/ 643010 w 1187118"/>
                <a:gd name="connsiteY5" fmla="*/ 346944 h 2125037"/>
                <a:gd name="connsiteX6" fmla="*/ 558469 w 1187118"/>
                <a:gd name="connsiteY6" fmla="*/ 306889 h 2125037"/>
                <a:gd name="connsiteX7" fmla="*/ 473928 w 1187118"/>
                <a:gd name="connsiteY7" fmla="*/ 351258 h 2125037"/>
                <a:gd name="connsiteX8" fmla="*/ 446159 w 1187118"/>
                <a:gd name="connsiteY8" fmla="*/ 527503 h 2125037"/>
                <a:gd name="connsiteX9" fmla="*/ 446159 w 1187118"/>
                <a:gd name="connsiteY9" fmla="*/ 717305 h 2125037"/>
                <a:gd name="connsiteX10" fmla="*/ 0 w 1187118"/>
                <a:gd name="connsiteY10" fmla="*/ 717305 h 2125037"/>
                <a:gd name="connsiteX11" fmla="*/ 0 w 1187118"/>
                <a:gd name="connsiteY11" fmla="*/ 644589 h 2125037"/>
                <a:gd name="connsiteX12" fmla="*/ 17255 w 1187118"/>
                <a:gd name="connsiteY12" fmla="*/ 380221 h 2125037"/>
                <a:gd name="connsiteX13" fmla="*/ 102296 w 1187118"/>
                <a:gd name="connsiteY13" fmla="*/ 189803 h 2125037"/>
                <a:gd name="connsiteX14" fmla="*/ 278541 w 1187118"/>
                <a:gd name="connsiteY14" fmla="*/ 48067 h 2125037"/>
                <a:gd name="connsiteX15" fmla="*/ 538595 w 1187118"/>
                <a:gd name="connsiteY15" fmla="*/ 0 h 2125037"/>
                <a:gd name="connsiteX16" fmla="*/ 987835 w 1187118"/>
                <a:gd name="connsiteY16" fmla="*/ 147282 h 2125037"/>
                <a:gd name="connsiteX17" fmla="*/ 1140047 w 1187118"/>
                <a:gd name="connsiteY17" fmla="*/ 520108 h 2125037"/>
                <a:gd name="connsiteX18" fmla="*/ 1054380 w 1187118"/>
                <a:gd name="connsiteY18" fmla="*/ 882458 h 2125037"/>
                <a:gd name="connsiteX19" fmla="*/ 549649 w 1187118"/>
                <a:gd name="connsiteY19" fmla="*/ 1693432 h 2125037"/>
                <a:gd name="connsiteX20" fmla="*/ 1095678 w 1187118"/>
                <a:gd name="connsiteY20" fmla="*/ 1693432 h 2125037"/>
                <a:gd name="connsiteX21" fmla="*/ 1187118 w 1187118"/>
                <a:gd name="connsiteY21" fmla="*/ 2125037 h 2125037"/>
                <a:gd name="connsiteX0" fmla="*/ 0 w 3901440"/>
                <a:gd name="connsiteY0" fmla="*/ 2033597 h 2125037"/>
                <a:gd name="connsiteX1" fmla="*/ 2714322 w 3901440"/>
                <a:gd name="connsiteY1" fmla="*/ 2033597 h 2125037"/>
                <a:gd name="connsiteX2" fmla="*/ 2714630 w 3901440"/>
                <a:gd name="connsiteY2" fmla="*/ 1748894 h 2125037"/>
                <a:gd name="connsiteX3" fmla="*/ 3293281 w 3901440"/>
                <a:gd name="connsiteY3" fmla="*/ 763524 h 2125037"/>
                <a:gd name="connsiteX4" fmla="*/ 3385101 w 3901440"/>
                <a:gd name="connsiteY4" fmla="*/ 468344 h 2125037"/>
                <a:gd name="connsiteX5" fmla="*/ 3357332 w 3901440"/>
                <a:gd name="connsiteY5" fmla="*/ 346944 h 2125037"/>
                <a:gd name="connsiteX6" fmla="*/ 3272791 w 3901440"/>
                <a:gd name="connsiteY6" fmla="*/ 306889 h 2125037"/>
                <a:gd name="connsiteX7" fmla="*/ 3188250 w 3901440"/>
                <a:gd name="connsiteY7" fmla="*/ 351258 h 2125037"/>
                <a:gd name="connsiteX8" fmla="*/ 3160481 w 3901440"/>
                <a:gd name="connsiteY8" fmla="*/ 527503 h 2125037"/>
                <a:gd name="connsiteX9" fmla="*/ 3160481 w 3901440"/>
                <a:gd name="connsiteY9" fmla="*/ 717305 h 2125037"/>
                <a:gd name="connsiteX10" fmla="*/ 2714322 w 3901440"/>
                <a:gd name="connsiteY10" fmla="*/ 717305 h 2125037"/>
                <a:gd name="connsiteX11" fmla="*/ 2714322 w 3901440"/>
                <a:gd name="connsiteY11" fmla="*/ 644589 h 2125037"/>
                <a:gd name="connsiteX12" fmla="*/ 2731577 w 3901440"/>
                <a:gd name="connsiteY12" fmla="*/ 380221 h 2125037"/>
                <a:gd name="connsiteX13" fmla="*/ 2816618 w 3901440"/>
                <a:gd name="connsiteY13" fmla="*/ 189803 h 2125037"/>
                <a:gd name="connsiteX14" fmla="*/ 2992863 w 3901440"/>
                <a:gd name="connsiteY14" fmla="*/ 48067 h 2125037"/>
                <a:gd name="connsiteX15" fmla="*/ 3252917 w 3901440"/>
                <a:gd name="connsiteY15" fmla="*/ 0 h 2125037"/>
                <a:gd name="connsiteX16" fmla="*/ 3702157 w 3901440"/>
                <a:gd name="connsiteY16" fmla="*/ 147282 h 2125037"/>
                <a:gd name="connsiteX17" fmla="*/ 3854369 w 3901440"/>
                <a:gd name="connsiteY17" fmla="*/ 520108 h 2125037"/>
                <a:gd name="connsiteX18" fmla="*/ 3768702 w 3901440"/>
                <a:gd name="connsiteY18" fmla="*/ 882458 h 2125037"/>
                <a:gd name="connsiteX19" fmla="*/ 3263971 w 3901440"/>
                <a:gd name="connsiteY19" fmla="*/ 1693432 h 2125037"/>
                <a:gd name="connsiteX20" fmla="*/ 3810000 w 3901440"/>
                <a:gd name="connsiteY20" fmla="*/ 1693432 h 2125037"/>
                <a:gd name="connsiteX21" fmla="*/ 3901440 w 3901440"/>
                <a:gd name="connsiteY21" fmla="*/ 2125037 h 2125037"/>
                <a:gd name="connsiteX0" fmla="*/ 0 w 4148183"/>
                <a:gd name="connsiteY0" fmla="*/ 2033597 h 2125037"/>
                <a:gd name="connsiteX1" fmla="*/ 2961065 w 4148183"/>
                <a:gd name="connsiteY1" fmla="*/ 2033597 h 2125037"/>
                <a:gd name="connsiteX2" fmla="*/ 2961373 w 4148183"/>
                <a:gd name="connsiteY2" fmla="*/ 1748894 h 2125037"/>
                <a:gd name="connsiteX3" fmla="*/ 3540024 w 4148183"/>
                <a:gd name="connsiteY3" fmla="*/ 763524 h 2125037"/>
                <a:gd name="connsiteX4" fmla="*/ 3631844 w 4148183"/>
                <a:gd name="connsiteY4" fmla="*/ 468344 h 2125037"/>
                <a:gd name="connsiteX5" fmla="*/ 3604075 w 4148183"/>
                <a:gd name="connsiteY5" fmla="*/ 346944 h 2125037"/>
                <a:gd name="connsiteX6" fmla="*/ 3519534 w 4148183"/>
                <a:gd name="connsiteY6" fmla="*/ 306889 h 2125037"/>
                <a:gd name="connsiteX7" fmla="*/ 3434993 w 4148183"/>
                <a:gd name="connsiteY7" fmla="*/ 351258 h 2125037"/>
                <a:gd name="connsiteX8" fmla="*/ 3407224 w 4148183"/>
                <a:gd name="connsiteY8" fmla="*/ 527503 h 2125037"/>
                <a:gd name="connsiteX9" fmla="*/ 3407224 w 4148183"/>
                <a:gd name="connsiteY9" fmla="*/ 717305 h 2125037"/>
                <a:gd name="connsiteX10" fmla="*/ 2961065 w 4148183"/>
                <a:gd name="connsiteY10" fmla="*/ 717305 h 2125037"/>
                <a:gd name="connsiteX11" fmla="*/ 2961065 w 4148183"/>
                <a:gd name="connsiteY11" fmla="*/ 644589 h 2125037"/>
                <a:gd name="connsiteX12" fmla="*/ 2978320 w 4148183"/>
                <a:gd name="connsiteY12" fmla="*/ 380221 h 2125037"/>
                <a:gd name="connsiteX13" fmla="*/ 3063361 w 4148183"/>
                <a:gd name="connsiteY13" fmla="*/ 189803 h 2125037"/>
                <a:gd name="connsiteX14" fmla="*/ 3239606 w 4148183"/>
                <a:gd name="connsiteY14" fmla="*/ 48067 h 2125037"/>
                <a:gd name="connsiteX15" fmla="*/ 3499660 w 4148183"/>
                <a:gd name="connsiteY15" fmla="*/ 0 h 2125037"/>
                <a:gd name="connsiteX16" fmla="*/ 3948900 w 4148183"/>
                <a:gd name="connsiteY16" fmla="*/ 147282 h 2125037"/>
                <a:gd name="connsiteX17" fmla="*/ 4101112 w 4148183"/>
                <a:gd name="connsiteY17" fmla="*/ 520108 h 2125037"/>
                <a:gd name="connsiteX18" fmla="*/ 4015445 w 4148183"/>
                <a:gd name="connsiteY18" fmla="*/ 882458 h 2125037"/>
                <a:gd name="connsiteX19" fmla="*/ 3510714 w 4148183"/>
                <a:gd name="connsiteY19" fmla="*/ 1693432 h 2125037"/>
                <a:gd name="connsiteX20" fmla="*/ 4056743 w 4148183"/>
                <a:gd name="connsiteY20" fmla="*/ 1693432 h 2125037"/>
                <a:gd name="connsiteX21" fmla="*/ 4148183 w 4148183"/>
                <a:gd name="connsiteY21" fmla="*/ 2125037 h 2125037"/>
                <a:gd name="connsiteX0" fmla="*/ 0 w 4003040"/>
                <a:gd name="connsiteY0" fmla="*/ 2033597 h 2125037"/>
                <a:gd name="connsiteX1" fmla="*/ 2815922 w 4003040"/>
                <a:gd name="connsiteY1" fmla="*/ 2033597 h 2125037"/>
                <a:gd name="connsiteX2" fmla="*/ 2816230 w 4003040"/>
                <a:gd name="connsiteY2" fmla="*/ 1748894 h 2125037"/>
                <a:gd name="connsiteX3" fmla="*/ 3394881 w 4003040"/>
                <a:gd name="connsiteY3" fmla="*/ 763524 h 2125037"/>
                <a:gd name="connsiteX4" fmla="*/ 3486701 w 4003040"/>
                <a:gd name="connsiteY4" fmla="*/ 468344 h 2125037"/>
                <a:gd name="connsiteX5" fmla="*/ 3458932 w 4003040"/>
                <a:gd name="connsiteY5" fmla="*/ 346944 h 2125037"/>
                <a:gd name="connsiteX6" fmla="*/ 3374391 w 4003040"/>
                <a:gd name="connsiteY6" fmla="*/ 306889 h 2125037"/>
                <a:gd name="connsiteX7" fmla="*/ 3289850 w 4003040"/>
                <a:gd name="connsiteY7" fmla="*/ 351258 h 2125037"/>
                <a:gd name="connsiteX8" fmla="*/ 3262081 w 4003040"/>
                <a:gd name="connsiteY8" fmla="*/ 527503 h 2125037"/>
                <a:gd name="connsiteX9" fmla="*/ 3262081 w 4003040"/>
                <a:gd name="connsiteY9" fmla="*/ 717305 h 2125037"/>
                <a:gd name="connsiteX10" fmla="*/ 2815922 w 4003040"/>
                <a:gd name="connsiteY10" fmla="*/ 717305 h 2125037"/>
                <a:gd name="connsiteX11" fmla="*/ 2815922 w 4003040"/>
                <a:gd name="connsiteY11" fmla="*/ 644589 h 2125037"/>
                <a:gd name="connsiteX12" fmla="*/ 2833177 w 4003040"/>
                <a:gd name="connsiteY12" fmla="*/ 380221 h 2125037"/>
                <a:gd name="connsiteX13" fmla="*/ 2918218 w 4003040"/>
                <a:gd name="connsiteY13" fmla="*/ 189803 h 2125037"/>
                <a:gd name="connsiteX14" fmla="*/ 3094463 w 4003040"/>
                <a:gd name="connsiteY14" fmla="*/ 48067 h 2125037"/>
                <a:gd name="connsiteX15" fmla="*/ 3354517 w 4003040"/>
                <a:gd name="connsiteY15" fmla="*/ 0 h 2125037"/>
                <a:gd name="connsiteX16" fmla="*/ 3803757 w 4003040"/>
                <a:gd name="connsiteY16" fmla="*/ 147282 h 2125037"/>
                <a:gd name="connsiteX17" fmla="*/ 3955969 w 4003040"/>
                <a:gd name="connsiteY17" fmla="*/ 520108 h 2125037"/>
                <a:gd name="connsiteX18" fmla="*/ 3870302 w 4003040"/>
                <a:gd name="connsiteY18" fmla="*/ 882458 h 2125037"/>
                <a:gd name="connsiteX19" fmla="*/ 3365571 w 4003040"/>
                <a:gd name="connsiteY19" fmla="*/ 1693432 h 2125037"/>
                <a:gd name="connsiteX20" fmla="*/ 3911600 w 4003040"/>
                <a:gd name="connsiteY20" fmla="*/ 1693432 h 2125037"/>
                <a:gd name="connsiteX21" fmla="*/ 4003040 w 4003040"/>
                <a:gd name="connsiteY21" fmla="*/ 2125037 h 2125037"/>
                <a:gd name="connsiteX0" fmla="*/ 0 w 4003040"/>
                <a:gd name="connsiteY0" fmla="*/ 2033597 h 2125037"/>
                <a:gd name="connsiteX1" fmla="*/ 2815922 w 4003040"/>
                <a:gd name="connsiteY1" fmla="*/ 2033597 h 2125037"/>
                <a:gd name="connsiteX2" fmla="*/ 2816230 w 4003040"/>
                <a:gd name="connsiteY2" fmla="*/ 1748894 h 2125037"/>
                <a:gd name="connsiteX3" fmla="*/ 3394881 w 4003040"/>
                <a:gd name="connsiteY3" fmla="*/ 763524 h 2125037"/>
                <a:gd name="connsiteX4" fmla="*/ 3486701 w 4003040"/>
                <a:gd name="connsiteY4" fmla="*/ 468344 h 2125037"/>
                <a:gd name="connsiteX5" fmla="*/ 3458932 w 4003040"/>
                <a:gd name="connsiteY5" fmla="*/ 346944 h 2125037"/>
                <a:gd name="connsiteX6" fmla="*/ 3374391 w 4003040"/>
                <a:gd name="connsiteY6" fmla="*/ 306889 h 2125037"/>
                <a:gd name="connsiteX7" fmla="*/ 3289850 w 4003040"/>
                <a:gd name="connsiteY7" fmla="*/ 351258 h 2125037"/>
                <a:gd name="connsiteX8" fmla="*/ 3262081 w 4003040"/>
                <a:gd name="connsiteY8" fmla="*/ 527503 h 2125037"/>
                <a:gd name="connsiteX9" fmla="*/ 3262081 w 4003040"/>
                <a:gd name="connsiteY9" fmla="*/ 717305 h 2125037"/>
                <a:gd name="connsiteX10" fmla="*/ 2815922 w 4003040"/>
                <a:gd name="connsiteY10" fmla="*/ 717305 h 2125037"/>
                <a:gd name="connsiteX11" fmla="*/ 2815922 w 4003040"/>
                <a:gd name="connsiteY11" fmla="*/ 644589 h 2125037"/>
                <a:gd name="connsiteX12" fmla="*/ 2833177 w 4003040"/>
                <a:gd name="connsiteY12" fmla="*/ 380221 h 2125037"/>
                <a:gd name="connsiteX13" fmla="*/ 2918218 w 4003040"/>
                <a:gd name="connsiteY13" fmla="*/ 189803 h 2125037"/>
                <a:gd name="connsiteX14" fmla="*/ 3094463 w 4003040"/>
                <a:gd name="connsiteY14" fmla="*/ 48067 h 2125037"/>
                <a:gd name="connsiteX15" fmla="*/ 3354517 w 4003040"/>
                <a:gd name="connsiteY15" fmla="*/ 0 h 2125037"/>
                <a:gd name="connsiteX16" fmla="*/ 3803757 w 4003040"/>
                <a:gd name="connsiteY16" fmla="*/ 147282 h 2125037"/>
                <a:gd name="connsiteX17" fmla="*/ 3955969 w 4003040"/>
                <a:gd name="connsiteY17" fmla="*/ 520108 h 2125037"/>
                <a:gd name="connsiteX18" fmla="*/ 3870302 w 4003040"/>
                <a:gd name="connsiteY18" fmla="*/ 882458 h 2125037"/>
                <a:gd name="connsiteX19" fmla="*/ 3365571 w 4003040"/>
                <a:gd name="connsiteY19" fmla="*/ 1693432 h 2125037"/>
                <a:gd name="connsiteX20" fmla="*/ 3911600 w 4003040"/>
                <a:gd name="connsiteY20" fmla="*/ 1693432 h 2125037"/>
                <a:gd name="connsiteX21" fmla="*/ 3956897 w 4003040"/>
                <a:gd name="connsiteY21" fmla="*/ 1974406 h 2125037"/>
                <a:gd name="connsiteX22" fmla="*/ 4003040 w 4003040"/>
                <a:gd name="connsiteY22" fmla="*/ 2125037 h 2125037"/>
                <a:gd name="connsiteX0" fmla="*/ 0 w 4923790"/>
                <a:gd name="connsiteY0" fmla="*/ 2033597 h 2033597"/>
                <a:gd name="connsiteX1" fmla="*/ 2815922 w 4923790"/>
                <a:gd name="connsiteY1" fmla="*/ 2033597 h 2033597"/>
                <a:gd name="connsiteX2" fmla="*/ 2816230 w 4923790"/>
                <a:gd name="connsiteY2" fmla="*/ 1748894 h 2033597"/>
                <a:gd name="connsiteX3" fmla="*/ 3394881 w 4923790"/>
                <a:gd name="connsiteY3" fmla="*/ 763524 h 2033597"/>
                <a:gd name="connsiteX4" fmla="*/ 3486701 w 4923790"/>
                <a:gd name="connsiteY4" fmla="*/ 468344 h 2033597"/>
                <a:gd name="connsiteX5" fmla="*/ 3458932 w 4923790"/>
                <a:gd name="connsiteY5" fmla="*/ 346944 h 2033597"/>
                <a:gd name="connsiteX6" fmla="*/ 3374391 w 4923790"/>
                <a:gd name="connsiteY6" fmla="*/ 306889 h 2033597"/>
                <a:gd name="connsiteX7" fmla="*/ 3289850 w 4923790"/>
                <a:gd name="connsiteY7" fmla="*/ 351258 h 2033597"/>
                <a:gd name="connsiteX8" fmla="*/ 3262081 w 4923790"/>
                <a:gd name="connsiteY8" fmla="*/ 527503 h 2033597"/>
                <a:gd name="connsiteX9" fmla="*/ 3262081 w 4923790"/>
                <a:gd name="connsiteY9" fmla="*/ 717305 h 2033597"/>
                <a:gd name="connsiteX10" fmla="*/ 2815922 w 4923790"/>
                <a:gd name="connsiteY10" fmla="*/ 717305 h 2033597"/>
                <a:gd name="connsiteX11" fmla="*/ 2815922 w 4923790"/>
                <a:gd name="connsiteY11" fmla="*/ 644589 h 2033597"/>
                <a:gd name="connsiteX12" fmla="*/ 2833177 w 4923790"/>
                <a:gd name="connsiteY12" fmla="*/ 380221 h 2033597"/>
                <a:gd name="connsiteX13" fmla="*/ 2918218 w 4923790"/>
                <a:gd name="connsiteY13" fmla="*/ 189803 h 2033597"/>
                <a:gd name="connsiteX14" fmla="*/ 3094463 w 4923790"/>
                <a:gd name="connsiteY14" fmla="*/ 48067 h 2033597"/>
                <a:gd name="connsiteX15" fmla="*/ 3354517 w 4923790"/>
                <a:gd name="connsiteY15" fmla="*/ 0 h 2033597"/>
                <a:gd name="connsiteX16" fmla="*/ 3803757 w 4923790"/>
                <a:gd name="connsiteY16" fmla="*/ 147282 h 2033597"/>
                <a:gd name="connsiteX17" fmla="*/ 3955969 w 4923790"/>
                <a:gd name="connsiteY17" fmla="*/ 520108 h 2033597"/>
                <a:gd name="connsiteX18" fmla="*/ 3870302 w 4923790"/>
                <a:gd name="connsiteY18" fmla="*/ 882458 h 2033597"/>
                <a:gd name="connsiteX19" fmla="*/ 3365571 w 4923790"/>
                <a:gd name="connsiteY19" fmla="*/ 1693432 h 2033597"/>
                <a:gd name="connsiteX20" fmla="*/ 3911600 w 4923790"/>
                <a:gd name="connsiteY20" fmla="*/ 1693432 h 2033597"/>
                <a:gd name="connsiteX21" fmla="*/ 3956897 w 4923790"/>
                <a:gd name="connsiteY21" fmla="*/ 1974406 h 2033597"/>
                <a:gd name="connsiteX22" fmla="*/ 4923790 w 4923790"/>
                <a:gd name="connsiteY22" fmla="*/ 1998037 h 2033597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4419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4419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45972"/>
                <a:gd name="connsiteX1" fmla="*/ 2815922 w 4923790"/>
                <a:gd name="connsiteY1" fmla="*/ 2033597 h 2045972"/>
                <a:gd name="connsiteX2" fmla="*/ 2816230 w 4923790"/>
                <a:gd name="connsiteY2" fmla="*/ 1748894 h 2045972"/>
                <a:gd name="connsiteX3" fmla="*/ 3394881 w 4923790"/>
                <a:gd name="connsiteY3" fmla="*/ 763524 h 2045972"/>
                <a:gd name="connsiteX4" fmla="*/ 3486701 w 4923790"/>
                <a:gd name="connsiteY4" fmla="*/ 468344 h 2045972"/>
                <a:gd name="connsiteX5" fmla="*/ 3458932 w 4923790"/>
                <a:gd name="connsiteY5" fmla="*/ 346944 h 2045972"/>
                <a:gd name="connsiteX6" fmla="*/ 3374391 w 4923790"/>
                <a:gd name="connsiteY6" fmla="*/ 306889 h 2045972"/>
                <a:gd name="connsiteX7" fmla="*/ 3289850 w 4923790"/>
                <a:gd name="connsiteY7" fmla="*/ 351258 h 2045972"/>
                <a:gd name="connsiteX8" fmla="*/ 3262081 w 4923790"/>
                <a:gd name="connsiteY8" fmla="*/ 527503 h 2045972"/>
                <a:gd name="connsiteX9" fmla="*/ 3262081 w 4923790"/>
                <a:gd name="connsiteY9" fmla="*/ 717305 h 2045972"/>
                <a:gd name="connsiteX10" fmla="*/ 2815922 w 4923790"/>
                <a:gd name="connsiteY10" fmla="*/ 717305 h 2045972"/>
                <a:gd name="connsiteX11" fmla="*/ 2815922 w 4923790"/>
                <a:gd name="connsiteY11" fmla="*/ 644589 h 2045972"/>
                <a:gd name="connsiteX12" fmla="*/ 2833177 w 4923790"/>
                <a:gd name="connsiteY12" fmla="*/ 380221 h 2045972"/>
                <a:gd name="connsiteX13" fmla="*/ 2918218 w 4923790"/>
                <a:gd name="connsiteY13" fmla="*/ 189803 h 2045972"/>
                <a:gd name="connsiteX14" fmla="*/ 3094463 w 4923790"/>
                <a:gd name="connsiteY14" fmla="*/ 48067 h 2045972"/>
                <a:gd name="connsiteX15" fmla="*/ 3354517 w 4923790"/>
                <a:gd name="connsiteY15" fmla="*/ 0 h 2045972"/>
                <a:gd name="connsiteX16" fmla="*/ 3803757 w 4923790"/>
                <a:gd name="connsiteY16" fmla="*/ 147282 h 2045972"/>
                <a:gd name="connsiteX17" fmla="*/ 3955969 w 4923790"/>
                <a:gd name="connsiteY17" fmla="*/ 520108 h 2045972"/>
                <a:gd name="connsiteX18" fmla="*/ 3870302 w 4923790"/>
                <a:gd name="connsiteY18" fmla="*/ 882458 h 2045972"/>
                <a:gd name="connsiteX19" fmla="*/ 3365571 w 4923790"/>
                <a:gd name="connsiteY19" fmla="*/ 1693432 h 2045972"/>
                <a:gd name="connsiteX20" fmla="*/ 3911600 w 4923790"/>
                <a:gd name="connsiteY20" fmla="*/ 1693432 h 2045972"/>
                <a:gd name="connsiteX21" fmla="*/ 3906097 w 4923790"/>
                <a:gd name="connsiteY21" fmla="*/ 2031556 h 2045972"/>
                <a:gd name="connsiteX22" fmla="*/ 4923790 w 4923790"/>
                <a:gd name="connsiteY22" fmla="*/ 1998037 h 2045972"/>
                <a:gd name="connsiteX0" fmla="*/ 0 w 4923790"/>
                <a:gd name="connsiteY0" fmla="*/ 2033597 h 2045972"/>
                <a:gd name="connsiteX1" fmla="*/ 2815922 w 4923790"/>
                <a:gd name="connsiteY1" fmla="*/ 2033597 h 2045972"/>
                <a:gd name="connsiteX2" fmla="*/ 2816230 w 4923790"/>
                <a:gd name="connsiteY2" fmla="*/ 1748894 h 2045972"/>
                <a:gd name="connsiteX3" fmla="*/ 3394881 w 4923790"/>
                <a:gd name="connsiteY3" fmla="*/ 763524 h 2045972"/>
                <a:gd name="connsiteX4" fmla="*/ 3486701 w 4923790"/>
                <a:gd name="connsiteY4" fmla="*/ 468344 h 2045972"/>
                <a:gd name="connsiteX5" fmla="*/ 3458932 w 4923790"/>
                <a:gd name="connsiteY5" fmla="*/ 346944 h 2045972"/>
                <a:gd name="connsiteX6" fmla="*/ 3374391 w 4923790"/>
                <a:gd name="connsiteY6" fmla="*/ 306889 h 2045972"/>
                <a:gd name="connsiteX7" fmla="*/ 3289850 w 4923790"/>
                <a:gd name="connsiteY7" fmla="*/ 351258 h 2045972"/>
                <a:gd name="connsiteX8" fmla="*/ 3262081 w 4923790"/>
                <a:gd name="connsiteY8" fmla="*/ 527503 h 2045972"/>
                <a:gd name="connsiteX9" fmla="*/ 3262081 w 4923790"/>
                <a:gd name="connsiteY9" fmla="*/ 717305 h 2045972"/>
                <a:gd name="connsiteX10" fmla="*/ 2815922 w 4923790"/>
                <a:gd name="connsiteY10" fmla="*/ 717305 h 2045972"/>
                <a:gd name="connsiteX11" fmla="*/ 2815922 w 4923790"/>
                <a:gd name="connsiteY11" fmla="*/ 644589 h 2045972"/>
                <a:gd name="connsiteX12" fmla="*/ 2833177 w 4923790"/>
                <a:gd name="connsiteY12" fmla="*/ 380221 h 2045972"/>
                <a:gd name="connsiteX13" fmla="*/ 2918218 w 4923790"/>
                <a:gd name="connsiteY13" fmla="*/ 189803 h 2045972"/>
                <a:gd name="connsiteX14" fmla="*/ 3094463 w 4923790"/>
                <a:gd name="connsiteY14" fmla="*/ 48067 h 2045972"/>
                <a:gd name="connsiteX15" fmla="*/ 3354517 w 4923790"/>
                <a:gd name="connsiteY15" fmla="*/ 0 h 2045972"/>
                <a:gd name="connsiteX16" fmla="*/ 3803757 w 4923790"/>
                <a:gd name="connsiteY16" fmla="*/ 147282 h 2045972"/>
                <a:gd name="connsiteX17" fmla="*/ 3955969 w 4923790"/>
                <a:gd name="connsiteY17" fmla="*/ 520108 h 2045972"/>
                <a:gd name="connsiteX18" fmla="*/ 3870302 w 4923790"/>
                <a:gd name="connsiteY18" fmla="*/ 882458 h 2045972"/>
                <a:gd name="connsiteX19" fmla="*/ 3365571 w 4923790"/>
                <a:gd name="connsiteY19" fmla="*/ 1693432 h 2045972"/>
                <a:gd name="connsiteX20" fmla="*/ 3911600 w 4923790"/>
                <a:gd name="connsiteY20" fmla="*/ 1693432 h 2045972"/>
                <a:gd name="connsiteX21" fmla="*/ 3906097 w 4923790"/>
                <a:gd name="connsiteY21" fmla="*/ 2031556 h 2045972"/>
                <a:gd name="connsiteX22" fmla="*/ 4923790 w 4923790"/>
                <a:gd name="connsiteY22" fmla="*/ 1998037 h 2045972"/>
                <a:gd name="connsiteX0" fmla="*/ 0 w 4923790"/>
                <a:gd name="connsiteY0" fmla="*/ 2033597 h 2033597"/>
                <a:gd name="connsiteX1" fmla="*/ 2815922 w 4923790"/>
                <a:gd name="connsiteY1" fmla="*/ 2033597 h 2033597"/>
                <a:gd name="connsiteX2" fmla="*/ 2816230 w 4923790"/>
                <a:gd name="connsiteY2" fmla="*/ 1748894 h 2033597"/>
                <a:gd name="connsiteX3" fmla="*/ 3394881 w 4923790"/>
                <a:gd name="connsiteY3" fmla="*/ 763524 h 2033597"/>
                <a:gd name="connsiteX4" fmla="*/ 3486701 w 4923790"/>
                <a:gd name="connsiteY4" fmla="*/ 468344 h 2033597"/>
                <a:gd name="connsiteX5" fmla="*/ 3458932 w 4923790"/>
                <a:gd name="connsiteY5" fmla="*/ 346944 h 2033597"/>
                <a:gd name="connsiteX6" fmla="*/ 3374391 w 4923790"/>
                <a:gd name="connsiteY6" fmla="*/ 306889 h 2033597"/>
                <a:gd name="connsiteX7" fmla="*/ 3289850 w 4923790"/>
                <a:gd name="connsiteY7" fmla="*/ 351258 h 2033597"/>
                <a:gd name="connsiteX8" fmla="*/ 3262081 w 4923790"/>
                <a:gd name="connsiteY8" fmla="*/ 527503 h 2033597"/>
                <a:gd name="connsiteX9" fmla="*/ 3262081 w 4923790"/>
                <a:gd name="connsiteY9" fmla="*/ 717305 h 2033597"/>
                <a:gd name="connsiteX10" fmla="*/ 2815922 w 4923790"/>
                <a:gd name="connsiteY10" fmla="*/ 717305 h 2033597"/>
                <a:gd name="connsiteX11" fmla="*/ 2815922 w 4923790"/>
                <a:gd name="connsiteY11" fmla="*/ 644589 h 2033597"/>
                <a:gd name="connsiteX12" fmla="*/ 2833177 w 4923790"/>
                <a:gd name="connsiteY12" fmla="*/ 380221 h 2033597"/>
                <a:gd name="connsiteX13" fmla="*/ 2918218 w 4923790"/>
                <a:gd name="connsiteY13" fmla="*/ 189803 h 2033597"/>
                <a:gd name="connsiteX14" fmla="*/ 3094463 w 4923790"/>
                <a:gd name="connsiteY14" fmla="*/ 48067 h 2033597"/>
                <a:gd name="connsiteX15" fmla="*/ 3354517 w 4923790"/>
                <a:gd name="connsiteY15" fmla="*/ 0 h 2033597"/>
                <a:gd name="connsiteX16" fmla="*/ 3803757 w 4923790"/>
                <a:gd name="connsiteY16" fmla="*/ 147282 h 2033597"/>
                <a:gd name="connsiteX17" fmla="*/ 3955969 w 4923790"/>
                <a:gd name="connsiteY17" fmla="*/ 520108 h 2033597"/>
                <a:gd name="connsiteX18" fmla="*/ 3870302 w 4923790"/>
                <a:gd name="connsiteY18" fmla="*/ 882458 h 2033597"/>
                <a:gd name="connsiteX19" fmla="*/ 3365571 w 4923790"/>
                <a:gd name="connsiteY19" fmla="*/ 1693432 h 2033597"/>
                <a:gd name="connsiteX20" fmla="*/ 3911600 w 4923790"/>
                <a:gd name="connsiteY20" fmla="*/ 1693432 h 2033597"/>
                <a:gd name="connsiteX21" fmla="*/ 3906097 w 4923790"/>
                <a:gd name="connsiteY21" fmla="*/ 2031556 h 2033597"/>
                <a:gd name="connsiteX22" fmla="*/ 4923790 w 4923790"/>
                <a:gd name="connsiteY22" fmla="*/ 1998037 h 2033597"/>
                <a:gd name="connsiteX0" fmla="*/ 0 w 4968240"/>
                <a:gd name="connsiteY0" fmla="*/ 2033597 h 2036137"/>
                <a:gd name="connsiteX1" fmla="*/ 2815922 w 4968240"/>
                <a:gd name="connsiteY1" fmla="*/ 2033597 h 2036137"/>
                <a:gd name="connsiteX2" fmla="*/ 2816230 w 4968240"/>
                <a:gd name="connsiteY2" fmla="*/ 1748894 h 2036137"/>
                <a:gd name="connsiteX3" fmla="*/ 3394881 w 4968240"/>
                <a:gd name="connsiteY3" fmla="*/ 763524 h 2036137"/>
                <a:gd name="connsiteX4" fmla="*/ 3486701 w 4968240"/>
                <a:gd name="connsiteY4" fmla="*/ 468344 h 2036137"/>
                <a:gd name="connsiteX5" fmla="*/ 3458932 w 4968240"/>
                <a:gd name="connsiteY5" fmla="*/ 346944 h 2036137"/>
                <a:gd name="connsiteX6" fmla="*/ 3374391 w 4968240"/>
                <a:gd name="connsiteY6" fmla="*/ 306889 h 2036137"/>
                <a:gd name="connsiteX7" fmla="*/ 3289850 w 4968240"/>
                <a:gd name="connsiteY7" fmla="*/ 351258 h 2036137"/>
                <a:gd name="connsiteX8" fmla="*/ 3262081 w 4968240"/>
                <a:gd name="connsiteY8" fmla="*/ 527503 h 2036137"/>
                <a:gd name="connsiteX9" fmla="*/ 3262081 w 4968240"/>
                <a:gd name="connsiteY9" fmla="*/ 717305 h 2036137"/>
                <a:gd name="connsiteX10" fmla="*/ 2815922 w 4968240"/>
                <a:gd name="connsiteY10" fmla="*/ 717305 h 2036137"/>
                <a:gd name="connsiteX11" fmla="*/ 2815922 w 4968240"/>
                <a:gd name="connsiteY11" fmla="*/ 644589 h 2036137"/>
                <a:gd name="connsiteX12" fmla="*/ 2833177 w 4968240"/>
                <a:gd name="connsiteY12" fmla="*/ 380221 h 2036137"/>
                <a:gd name="connsiteX13" fmla="*/ 2918218 w 4968240"/>
                <a:gd name="connsiteY13" fmla="*/ 189803 h 2036137"/>
                <a:gd name="connsiteX14" fmla="*/ 3094463 w 4968240"/>
                <a:gd name="connsiteY14" fmla="*/ 48067 h 2036137"/>
                <a:gd name="connsiteX15" fmla="*/ 3354517 w 4968240"/>
                <a:gd name="connsiteY15" fmla="*/ 0 h 2036137"/>
                <a:gd name="connsiteX16" fmla="*/ 3803757 w 4968240"/>
                <a:gd name="connsiteY16" fmla="*/ 147282 h 2036137"/>
                <a:gd name="connsiteX17" fmla="*/ 3955969 w 4968240"/>
                <a:gd name="connsiteY17" fmla="*/ 520108 h 2036137"/>
                <a:gd name="connsiteX18" fmla="*/ 3870302 w 4968240"/>
                <a:gd name="connsiteY18" fmla="*/ 882458 h 2036137"/>
                <a:gd name="connsiteX19" fmla="*/ 3365571 w 4968240"/>
                <a:gd name="connsiteY19" fmla="*/ 1693432 h 2036137"/>
                <a:gd name="connsiteX20" fmla="*/ 3911600 w 4968240"/>
                <a:gd name="connsiteY20" fmla="*/ 1693432 h 2036137"/>
                <a:gd name="connsiteX21" fmla="*/ 3906097 w 4968240"/>
                <a:gd name="connsiteY21" fmla="*/ 2031556 h 2036137"/>
                <a:gd name="connsiteX22" fmla="*/ 4968240 w 4968240"/>
                <a:gd name="connsiteY22" fmla="*/ 2036137 h 2036137"/>
                <a:gd name="connsiteX0" fmla="*/ 0 w 4968240"/>
                <a:gd name="connsiteY0" fmla="*/ 2033597 h 2041886"/>
                <a:gd name="connsiteX1" fmla="*/ 2815922 w 4968240"/>
                <a:gd name="connsiteY1" fmla="*/ 2033597 h 2041886"/>
                <a:gd name="connsiteX2" fmla="*/ 2816230 w 4968240"/>
                <a:gd name="connsiteY2" fmla="*/ 1748894 h 2041886"/>
                <a:gd name="connsiteX3" fmla="*/ 3394881 w 4968240"/>
                <a:gd name="connsiteY3" fmla="*/ 763524 h 2041886"/>
                <a:gd name="connsiteX4" fmla="*/ 3486701 w 4968240"/>
                <a:gd name="connsiteY4" fmla="*/ 468344 h 2041886"/>
                <a:gd name="connsiteX5" fmla="*/ 3458932 w 4968240"/>
                <a:gd name="connsiteY5" fmla="*/ 346944 h 2041886"/>
                <a:gd name="connsiteX6" fmla="*/ 3374391 w 4968240"/>
                <a:gd name="connsiteY6" fmla="*/ 306889 h 2041886"/>
                <a:gd name="connsiteX7" fmla="*/ 3289850 w 4968240"/>
                <a:gd name="connsiteY7" fmla="*/ 351258 h 2041886"/>
                <a:gd name="connsiteX8" fmla="*/ 3262081 w 4968240"/>
                <a:gd name="connsiteY8" fmla="*/ 527503 h 2041886"/>
                <a:gd name="connsiteX9" fmla="*/ 3262081 w 4968240"/>
                <a:gd name="connsiteY9" fmla="*/ 717305 h 2041886"/>
                <a:gd name="connsiteX10" fmla="*/ 2815922 w 4968240"/>
                <a:gd name="connsiteY10" fmla="*/ 717305 h 2041886"/>
                <a:gd name="connsiteX11" fmla="*/ 2815922 w 4968240"/>
                <a:gd name="connsiteY11" fmla="*/ 644589 h 2041886"/>
                <a:gd name="connsiteX12" fmla="*/ 2833177 w 4968240"/>
                <a:gd name="connsiteY12" fmla="*/ 380221 h 2041886"/>
                <a:gd name="connsiteX13" fmla="*/ 2918218 w 4968240"/>
                <a:gd name="connsiteY13" fmla="*/ 189803 h 2041886"/>
                <a:gd name="connsiteX14" fmla="*/ 3094463 w 4968240"/>
                <a:gd name="connsiteY14" fmla="*/ 48067 h 2041886"/>
                <a:gd name="connsiteX15" fmla="*/ 3354517 w 4968240"/>
                <a:gd name="connsiteY15" fmla="*/ 0 h 2041886"/>
                <a:gd name="connsiteX16" fmla="*/ 3803757 w 4968240"/>
                <a:gd name="connsiteY16" fmla="*/ 147282 h 2041886"/>
                <a:gd name="connsiteX17" fmla="*/ 3955969 w 4968240"/>
                <a:gd name="connsiteY17" fmla="*/ 520108 h 2041886"/>
                <a:gd name="connsiteX18" fmla="*/ 3870302 w 4968240"/>
                <a:gd name="connsiteY18" fmla="*/ 882458 h 2041886"/>
                <a:gd name="connsiteX19" fmla="*/ 3365571 w 4968240"/>
                <a:gd name="connsiteY19" fmla="*/ 1693432 h 2041886"/>
                <a:gd name="connsiteX20" fmla="*/ 3911600 w 4968240"/>
                <a:gd name="connsiteY20" fmla="*/ 1693432 h 2041886"/>
                <a:gd name="connsiteX21" fmla="*/ 3906097 w 4968240"/>
                <a:gd name="connsiteY21" fmla="*/ 2031556 h 2041886"/>
                <a:gd name="connsiteX22" fmla="*/ 4968240 w 4968240"/>
                <a:gd name="connsiteY22" fmla="*/ 2036137 h 2041886"/>
                <a:gd name="connsiteX0" fmla="*/ 0 w 4866640"/>
                <a:gd name="connsiteY0" fmla="*/ 2033597 h 2039247"/>
                <a:gd name="connsiteX1" fmla="*/ 2815922 w 4866640"/>
                <a:gd name="connsiteY1" fmla="*/ 2033597 h 2039247"/>
                <a:gd name="connsiteX2" fmla="*/ 2816230 w 4866640"/>
                <a:gd name="connsiteY2" fmla="*/ 1748894 h 2039247"/>
                <a:gd name="connsiteX3" fmla="*/ 3394881 w 4866640"/>
                <a:gd name="connsiteY3" fmla="*/ 763524 h 2039247"/>
                <a:gd name="connsiteX4" fmla="*/ 3486701 w 4866640"/>
                <a:gd name="connsiteY4" fmla="*/ 468344 h 2039247"/>
                <a:gd name="connsiteX5" fmla="*/ 3458932 w 4866640"/>
                <a:gd name="connsiteY5" fmla="*/ 346944 h 2039247"/>
                <a:gd name="connsiteX6" fmla="*/ 3374391 w 4866640"/>
                <a:gd name="connsiteY6" fmla="*/ 306889 h 2039247"/>
                <a:gd name="connsiteX7" fmla="*/ 3289850 w 4866640"/>
                <a:gd name="connsiteY7" fmla="*/ 351258 h 2039247"/>
                <a:gd name="connsiteX8" fmla="*/ 3262081 w 4866640"/>
                <a:gd name="connsiteY8" fmla="*/ 527503 h 2039247"/>
                <a:gd name="connsiteX9" fmla="*/ 3262081 w 4866640"/>
                <a:gd name="connsiteY9" fmla="*/ 717305 h 2039247"/>
                <a:gd name="connsiteX10" fmla="*/ 2815922 w 4866640"/>
                <a:gd name="connsiteY10" fmla="*/ 717305 h 2039247"/>
                <a:gd name="connsiteX11" fmla="*/ 2815922 w 4866640"/>
                <a:gd name="connsiteY11" fmla="*/ 644589 h 2039247"/>
                <a:gd name="connsiteX12" fmla="*/ 2833177 w 4866640"/>
                <a:gd name="connsiteY12" fmla="*/ 380221 h 2039247"/>
                <a:gd name="connsiteX13" fmla="*/ 2918218 w 4866640"/>
                <a:gd name="connsiteY13" fmla="*/ 189803 h 2039247"/>
                <a:gd name="connsiteX14" fmla="*/ 3094463 w 4866640"/>
                <a:gd name="connsiteY14" fmla="*/ 48067 h 2039247"/>
                <a:gd name="connsiteX15" fmla="*/ 3354517 w 4866640"/>
                <a:gd name="connsiteY15" fmla="*/ 0 h 2039247"/>
                <a:gd name="connsiteX16" fmla="*/ 3803757 w 4866640"/>
                <a:gd name="connsiteY16" fmla="*/ 147282 h 2039247"/>
                <a:gd name="connsiteX17" fmla="*/ 3955969 w 4866640"/>
                <a:gd name="connsiteY17" fmla="*/ 520108 h 2039247"/>
                <a:gd name="connsiteX18" fmla="*/ 3870302 w 4866640"/>
                <a:gd name="connsiteY18" fmla="*/ 882458 h 2039247"/>
                <a:gd name="connsiteX19" fmla="*/ 3365571 w 4866640"/>
                <a:gd name="connsiteY19" fmla="*/ 1693432 h 2039247"/>
                <a:gd name="connsiteX20" fmla="*/ 3911600 w 4866640"/>
                <a:gd name="connsiteY20" fmla="*/ 1693432 h 2039247"/>
                <a:gd name="connsiteX21" fmla="*/ 3906097 w 4866640"/>
                <a:gd name="connsiteY21" fmla="*/ 2031556 h 2039247"/>
                <a:gd name="connsiteX22" fmla="*/ 4866640 w 4866640"/>
                <a:gd name="connsiteY22" fmla="*/ 2029787 h 2039247"/>
                <a:gd name="connsiteX0" fmla="*/ 0 w 4866640"/>
                <a:gd name="connsiteY0" fmla="*/ 2033597 h 2037756"/>
                <a:gd name="connsiteX1" fmla="*/ 2815922 w 4866640"/>
                <a:gd name="connsiteY1" fmla="*/ 2033597 h 2037756"/>
                <a:gd name="connsiteX2" fmla="*/ 2816230 w 4866640"/>
                <a:gd name="connsiteY2" fmla="*/ 1748894 h 2037756"/>
                <a:gd name="connsiteX3" fmla="*/ 3394881 w 4866640"/>
                <a:gd name="connsiteY3" fmla="*/ 763524 h 2037756"/>
                <a:gd name="connsiteX4" fmla="*/ 3486701 w 4866640"/>
                <a:gd name="connsiteY4" fmla="*/ 468344 h 2037756"/>
                <a:gd name="connsiteX5" fmla="*/ 3458932 w 4866640"/>
                <a:gd name="connsiteY5" fmla="*/ 346944 h 2037756"/>
                <a:gd name="connsiteX6" fmla="*/ 3374391 w 4866640"/>
                <a:gd name="connsiteY6" fmla="*/ 306889 h 2037756"/>
                <a:gd name="connsiteX7" fmla="*/ 3289850 w 4866640"/>
                <a:gd name="connsiteY7" fmla="*/ 351258 h 2037756"/>
                <a:gd name="connsiteX8" fmla="*/ 3262081 w 4866640"/>
                <a:gd name="connsiteY8" fmla="*/ 527503 h 2037756"/>
                <a:gd name="connsiteX9" fmla="*/ 3262081 w 4866640"/>
                <a:gd name="connsiteY9" fmla="*/ 717305 h 2037756"/>
                <a:gd name="connsiteX10" fmla="*/ 2815922 w 4866640"/>
                <a:gd name="connsiteY10" fmla="*/ 717305 h 2037756"/>
                <a:gd name="connsiteX11" fmla="*/ 2815922 w 4866640"/>
                <a:gd name="connsiteY11" fmla="*/ 644589 h 2037756"/>
                <a:gd name="connsiteX12" fmla="*/ 2833177 w 4866640"/>
                <a:gd name="connsiteY12" fmla="*/ 380221 h 2037756"/>
                <a:gd name="connsiteX13" fmla="*/ 2918218 w 4866640"/>
                <a:gd name="connsiteY13" fmla="*/ 189803 h 2037756"/>
                <a:gd name="connsiteX14" fmla="*/ 3094463 w 4866640"/>
                <a:gd name="connsiteY14" fmla="*/ 48067 h 2037756"/>
                <a:gd name="connsiteX15" fmla="*/ 3354517 w 4866640"/>
                <a:gd name="connsiteY15" fmla="*/ 0 h 2037756"/>
                <a:gd name="connsiteX16" fmla="*/ 3803757 w 4866640"/>
                <a:gd name="connsiteY16" fmla="*/ 147282 h 2037756"/>
                <a:gd name="connsiteX17" fmla="*/ 3955969 w 4866640"/>
                <a:gd name="connsiteY17" fmla="*/ 520108 h 2037756"/>
                <a:gd name="connsiteX18" fmla="*/ 3870302 w 4866640"/>
                <a:gd name="connsiteY18" fmla="*/ 882458 h 2037756"/>
                <a:gd name="connsiteX19" fmla="*/ 3365571 w 4866640"/>
                <a:gd name="connsiteY19" fmla="*/ 1693432 h 2037756"/>
                <a:gd name="connsiteX20" fmla="*/ 3911600 w 4866640"/>
                <a:gd name="connsiteY20" fmla="*/ 1693432 h 2037756"/>
                <a:gd name="connsiteX21" fmla="*/ 3906097 w 4866640"/>
                <a:gd name="connsiteY21" fmla="*/ 2031556 h 2037756"/>
                <a:gd name="connsiteX22" fmla="*/ 4866640 w 4866640"/>
                <a:gd name="connsiteY22" fmla="*/ 2029787 h 2037756"/>
                <a:gd name="connsiteX0" fmla="*/ 0 w 4866640"/>
                <a:gd name="connsiteY0" fmla="*/ 2033597 h 2033597"/>
                <a:gd name="connsiteX1" fmla="*/ 2815922 w 4866640"/>
                <a:gd name="connsiteY1" fmla="*/ 2033597 h 2033597"/>
                <a:gd name="connsiteX2" fmla="*/ 2816230 w 4866640"/>
                <a:gd name="connsiteY2" fmla="*/ 1748894 h 2033597"/>
                <a:gd name="connsiteX3" fmla="*/ 3394881 w 4866640"/>
                <a:gd name="connsiteY3" fmla="*/ 763524 h 2033597"/>
                <a:gd name="connsiteX4" fmla="*/ 3486701 w 4866640"/>
                <a:gd name="connsiteY4" fmla="*/ 468344 h 2033597"/>
                <a:gd name="connsiteX5" fmla="*/ 3458932 w 4866640"/>
                <a:gd name="connsiteY5" fmla="*/ 346944 h 2033597"/>
                <a:gd name="connsiteX6" fmla="*/ 3374391 w 4866640"/>
                <a:gd name="connsiteY6" fmla="*/ 306889 h 2033597"/>
                <a:gd name="connsiteX7" fmla="*/ 3289850 w 4866640"/>
                <a:gd name="connsiteY7" fmla="*/ 351258 h 2033597"/>
                <a:gd name="connsiteX8" fmla="*/ 3262081 w 4866640"/>
                <a:gd name="connsiteY8" fmla="*/ 527503 h 2033597"/>
                <a:gd name="connsiteX9" fmla="*/ 3262081 w 4866640"/>
                <a:gd name="connsiteY9" fmla="*/ 717305 h 2033597"/>
                <a:gd name="connsiteX10" fmla="*/ 2815922 w 4866640"/>
                <a:gd name="connsiteY10" fmla="*/ 717305 h 2033597"/>
                <a:gd name="connsiteX11" fmla="*/ 2815922 w 4866640"/>
                <a:gd name="connsiteY11" fmla="*/ 644589 h 2033597"/>
                <a:gd name="connsiteX12" fmla="*/ 2833177 w 4866640"/>
                <a:gd name="connsiteY12" fmla="*/ 380221 h 2033597"/>
                <a:gd name="connsiteX13" fmla="*/ 2918218 w 4866640"/>
                <a:gd name="connsiteY13" fmla="*/ 189803 h 2033597"/>
                <a:gd name="connsiteX14" fmla="*/ 3094463 w 4866640"/>
                <a:gd name="connsiteY14" fmla="*/ 48067 h 2033597"/>
                <a:gd name="connsiteX15" fmla="*/ 3354517 w 4866640"/>
                <a:gd name="connsiteY15" fmla="*/ 0 h 2033597"/>
                <a:gd name="connsiteX16" fmla="*/ 3803757 w 4866640"/>
                <a:gd name="connsiteY16" fmla="*/ 147282 h 2033597"/>
                <a:gd name="connsiteX17" fmla="*/ 3955969 w 4866640"/>
                <a:gd name="connsiteY17" fmla="*/ 520108 h 2033597"/>
                <a:gd name="connsiteX18" fmla="*/ 3870302 w 4866640"/>
                <a:gd name="connsiteY18" fmla="*/ 882458 h 2033597"/>
                <a:gd name="connsiteX19" fmla="*/ 3365571 w 4866640"/>
                <a:gd name="connsiteY19" fmla="*/ 1693432 h 2033597"/>
                <a:gd name="connsiteX20" fmla="*/ 3911600 w 4866640"/>
                <a:gd name="connsiteY20" fmla="*/ 1693432 h 2033597"/>
                <a:gd name="connsiteX21" fmla="*/ 3906097 w 4866640"/>
                <a:gd name="connsiteY21" fmla="*/ 2031556 h 2033597"/>
                <a:gd name="connsiteX22" fmla="*/ 4866640 w 4866640"/>
                <a:gd name="connsiteY22" fmla="*/ 2029787 h 2033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866640" h="2033597">
                  <a:moveTo>
                    <a:pt x="0" y="2033597"/>
                  </a:moveTo>
                  <a:lnTo>
                    <a:pt x="2815922" y="2033597"/>
                  </a:lnTo>
                  <a:cubicBezTo>
                    <a:pt x="2816025" y="1938696"/>
                    <a:pt x="2816127" y="1843795"/>
                    <a:pt x="2816230" y="1748894"/>
                  </a:cubicBezTo>
                  <a:cubicBezTo>
                    <a:pt x="3140784" y="1218104"/>
                    <a:pt x="3333668" y="889648"/>
                    <a:pt x="3394881" y="763524"/>
                  </a:cubicBezTo>
                  <a:cubicBezTo>
                    <a:pt x="3456094" y="637399"/>
                    <a:pt x="3486701" y="539006"/>
                    <a:pt x="3486701" y="468344"/>
                  </a:cubicBezTo>
                  <a:cubicBezTo>
                    <a:pt x="3486701" y="414115"/>
                    <a:pt x="3477445" y="373648"/>
                    <a:pt x="3458932" y="346944"/>
                  </a:cubicBezTo>
                  <a:cubicBezTo>
                    <a:pt x="3440419" y="320241"/>
                    <a:pt x="3412239" y="306889"/>
                    <a:pt x="3374391" y="306889"/>
                  </a:cubicBezTo>
                  <a:cubicBezTo>
                    <a:pt x="3336544" y="306889"/>
                    <a:pt x="3308363" y="321678"/>
                    <a:pt x="3289850" y="351258"/>
                  </a:cubicBezTo>
                  <a:cubicBezTo>
                    <a:pt x="3271338" y="380838"/>
                    <a:pt x="3262081" y="439586"/>
                    <a:pt x="3262081" y="527503"/>
                  </a:cubicBezTo>
                  <a:lnTo>
                    <a:pt x="3262081" y="717305"/>
                  </a:lnTo>
                  <a:lnTo>
                    <a:pt x="2815922" y="717305"/>
                  </a:lnTo>
                  <a:lnTo>
                    <a:pt x="2815922" y="644589"/>
                  </a:lnTo>
                  <a:cubicBezTo>
                    <a:pt x="2815922" y="532844"/>
                    <a:pt x="2821674" y="444721"/>
                    <a:pt x="2833177" y="380221"/>
                  </a:cubicBezTo>
                  <a:cubicBezTo>
                    <a:pt x="2844680" y="315721"/>
                    <a:pt x="2873027" y="252248"/>
                    <a:pt x="2918218" y="189803"/>
                  </a:cubicBezTo>
                  <a:cubicBezTo>
                    <a:pt x="2963409" y="127357"/>
                    <a:pt x="3022158" y="80112"/>
                    <a:pt x="3094463" y="48067"/>
                  </a:cubicBezTo>
                  <a:cubicBezTo>
                    <a:pt x="3166769" y="16023"/>
                    <a:pt x="3253454" y="0"/>
                    <a:pt x="3354517" y="0"/>
                  </a:cubicBezTo>
                  <a:cubicBezTo>
                    <a:pt x="3552536" y="0"/>
                    <a:pt x="3702283" y="49094"/>
                    <a:pt x="3803757" y="147282"/>
                  </a:cubicBezTo>
                  <a:cubicBezTo>
                    <a:pt x="3905232" y="245470"/>
                    <a:pt x="3955969" y="369745"/>
                    <a:pt x="3955969" y="520108"/>
                  </a:cubicBezTo>
                  <a:cubicBezTo>
                    <a:pt x="3955969" y="634318"/>
                    <a:pt x="3927413" y="755102"/>
                    <a:pt x="3870302" y="882458"/>
                  </a:cubicBezTo>
                  <a:cubicBezTo>
                    <a:pt x="3813190" y="1009815"/>
                    <a:pt x="3644947" y="1280139"/>
                    <a:pt x="3365571" y="1693432"/>
                  </a:cubicBezTo>
                  <a:lnTo>
                    <a:pt x="3911600" y="1693432"/>
                  </a:lnTo>
                  <a:cubicBezTo>
                    <a:pt x="3912788" y="1861969"/>
                    <a:pt x="3907263" y="1910192"/>
                    <a:pt x="3906097" y="2031556"/>
                  </a:cubicBezTo>
                  <a:lnTo>
                    <a:pt x="4866640" y="2029787"/>
                  </a:lnTo>
                </a:path>
              </a:pathLst>
            </a:custGeom>
            <a:noFill/>
            <a:ln w="38100" cap="flat" cmpd="sng" algn="ctr">
              <a:solidFill>
                <a:srgbClr val="8CBF0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/>
                <a:cs typeface="+mn-cs"/>
              </a:endParaRPr>
            </a:p>
          </p:txBody>
        </p:sp>
        <p:grpSp>
          <p:nvGrpSpPr>
            <p:cNvPr id="71" name="组合 79"/>
            <p:cNvGrpSpPr/>
            <p:nvPr/>
          </p:nvGrpSpPr>
          <p:grpSpPr>
            <a:xfrm>
              <a:off x="6221950" y="3142623"/>
              <a:ext cx="216261" cy="216261"/>
              <a:chOff x="2218721" y="3717673"/>
              <a:chExt cx="248226" cy="248226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0949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/>
                  <a:cs typeface="+mn-cs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8CBF0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0949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/>
                  <a:cs typeface="+mn-cs"/>
                </a:endParaRPr>
              </a:p>
            </p:txBody>
          </p:sp>
        </p:grpSp>
        <p:grpSp>
          <p:nvGrpSpPr>
            <p:cNvPr id="72" name="组合 80"/>
            <p:cNvGrpSpPr/>
            <p:nvPr/>
          </p:nvGrpSpPr>
          <p:grpSpPr>
            <a:xfrm>
              <a:off x="10444043" y="3142623"/>
              <a:ext cx="216261" cy="216261"/>
              <a:chOff x="2218721" y="3717673"/>
              <a:chExt cx="248226" cy="248226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0949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/>
                  <a:cs typeface="+mn-cs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8CBF0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0949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/>
                  <a:cs typeface="+mn-cs"/>
                </a:endParaRPr>
              </a:p>
            </p:txBody>
          </p:sp>
        </p:grpSp>
      </p:grpSp>
      <p:sp>
        <p:nvSpPr>
          <p:cNvPr id="77" name="文本框 46"/>
          <p:cNvSpPr txBox="1"/>
          <p:nvPr/>
        </p:nvSpPr>
        <p:spPr>
          <a:xfrm>
            <a:off x="6124189" y="3239427"/>
            <a:ext cx="2114282" cy="646267"/>
          </a:xfrm>
          <a:prstGeom prst="rect">
            <a:avLst/>
          </a:prstGeom>
          <a:noFill/>
        </p:spPr>
        <p:txBody>
          <a:bodyPr wrap="square" lIns="91412" tIns="45705" rIns="91412" bIns="45705" rtlCol="0">
            <a:spAutoFit/>
          </a:bodyPr>
          <a:lstStyle/>
          <a:p>
            <a:pPr defTabSz="609493"/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</a:p>
          <a:p>
            <a:pPr defTabSz="609493"/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8" name="组合 86"/>
          <p:cNvGrpSpPr/>
          <p:nvPr/>
        </p:nvGrpSpPr>
        <p:grpSpPr>
          <a:xfrm>
            <a:off x="6208193" y="2541017"/>
            <a:ext cx="1441740" cy="655967"/>
            <a:chOff x="4806096" y="2627316"/>
            <a:chExt cx="1442304" cy="655815"/>
          </a:xfrm>
          <a:solidFill>
            <a:srgbClr val="8CBF03"/>
          </a:solidFill>
        </p:grpSpPr>
        <p:sp>
          <p:nvSpPr>
            <p:cNvPr id="79" name="矩形 78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1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80" name="图片 7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81" name="文本框 50"/>
            <p:cNvSpPr txBox="1"/>
            <p:nvPr/>
          </p:nvSpPr>
          <p:spPr>
            <a:xfrm>
              <a:off x="4901582" y="2768085"/>
              <a:ext cx="1232941" cy="33847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90"/>
          <p:cNvGrpSpPr/>
          <p:nvPr/>
        </p:nvGrpSpPr>
        <p:grpSpPr>
          <a:xfrm>
            <a:off x="1130894" y="5067342"/>
            <a:ext cx="4118754" cy="1758434"/>
            <a:chOff x="1490077" y="4176372"/>
            <a:chExt cx="4120364" cy="1758026"/>
          </a:xfrm>
        </p:grpSpPr>
        <p:sp>
          <p:nvSpPr>
            <p:cNvPr id="83" name="文本框 52"/>
            <p:cNvSpPr txBox="1"/>
            <p:nvPr/>
          </p:nvSpPr>
          <p:spPr>
            <a:xfrm>
              <a:off x="1646866" y="4176372"/>
              <a:ext cx="3795077" cy="1656090"/>
            </a:xfrm>
            <a:custGeom>
              <a:avLst/>
              <a:gdLst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618734"/>
                <a:gd name="connsiteY0" fmla="*/ 1980340 h 1986950"/>
                <a:gd name="connsiteX1" fmla="*/ 210037 w 1618734"/>
                <a:gd name="connsiteY1" fmla="*/ 1904444 h 1986950"/>
                <a:gd name="connsiteX2" fmla="*/ 40595 w 1618734"/>
                <a:gd name="connsiteY2" fmla="*/ 1718530 h 1986950"/>
                <a:gd name="connsiteX3" fmla="*/ 0 w 1618734"/>
                <a:gd name="connsiteY3" fmla="*/ 1336700 h 1986950"/>
                <a:gd name="connsiteX4" fmla="*/ 0 w 1618734"/>
                <a:gd name="connsiteY4" fmla="*/ 1186086 h 1986950"/>
                <a:gd name="connsiteX5" fmla="*/ 475376 w 1618734"/>
                <a:gd name="connsiteY5" fmla="*/ 1186086 h 1986950"/>
                <a:gd name="connsiteX6" fmla="*/ 475376 w 1618734"/>
                <a:gd name="connsiteY6" fmla="*/ 1495551 h 1986950"/>
                <a:gd name="connsiteX7" fmla="*/ 490085 w 1618734"/>
                <a:gd name="connsiteY7" fmla="*/ 1652636 h 1986950"/>
                <a:gd name="connsiteX8" fmla="*/ 555390 w 1618734"/>
                <a:gd name="connsiteY8" fmla="*/ 1686172 h 1986950"/>
                <a:gd name="connsiteX9" fmla="*/ 628344 w 1618734"/>
                <a:gd name="connsiteY9" fmla="*/ 1643811 h 1986950"/>
                <a:gd name="connsiteX10" fmla="*/ 645994 w 1618734"/>
                <a:gd name="connsiteY10" fmla="*/ 1422597 h 1986950"/>
                <a:gd name="connsiteX11" fmla="*/ 645994 w 1618734"/>
                <a:gd name="connsiteY11" fmla="*/ 1290810 h 1986950"/>
                <a:gd name="connsiteX12" fmla="*/ 621284 w 1618734"/>
                <a:gd name="connsiteY12" fmla="*/ 1130782 h 1986950"/>
                <a:gd name="connsiteX13" fmla="*/ 548330 w 1618734"/>
                <a:gd name="connsiteY13" fmla="*/ 1064300 h 1986950"/>
                <a:gd name="connsiteX14" fmla="*/ 361239 w 1618734"/>
                <a:gd name="connsiteY14" fmla="*/ 1046062 h 1986950"/>
                <a:gd name="connsiteX15" fmla="*/ 361239 w 1618734"/>
                <a:gd name="connsiteY15" fmla="*/ 769544 h 1986950"/>
                <a:gd name="connsiteX16" fmla="*/ 570687 w 1618734"/>
                <a:gd name="connsiteY16" fmla="*/ 756600 h 1986950"/>
                <a:gd name="connsiteX17" fmla="*/ 628344 w 1618734"/>
                <a:gd name="connsiteY17" fmla="*/ 700120 h 1986950"/>
                <a:gd name="connsiteX18" fmla="*/ 645994 w 1618734"/>
                <a:gd name="connsiteY18" fmla="*/ 563626 h 1986950"/>
                <a:gd name="connsiteX19" fmla="*/ 645994 w 1618734"/>
                <a:gd name="connsiteY19" fmla="*/ 457726 h 1986950"/>
                <a:gd name="connsiteX20" fmla="*/ 625402 w 1618734"/>
                <a:gd name="connsiteY20" fmla="*/ 325938 h 1986950"/>
                <a:gd name="connsiteX21" fmla="*/ 561273 w 1618734"/>
                <a:gd name="connsiteY21" fmla="*/ 294168 h 1986950"/>
                <a:gd name="connsiteX22" fmla="*/ 493615 w 1618734"/>
                <a:gd name="connsiteY22" fmla="*/ 327703 h 1986950"/>
                <a:gd name="connsiteX23" fmla="*/ 475376 w 1618734"/>
                <a:gd name="connsiteY23" fmla="*/ 470669 h 1986950"/>
                <a:gd name="connsiteX24" fmla="*/ 475376 w 1618734"/>
                <a:gd name="connsiteY24" fmla="*/ 627167 h 1986950"/>
                <a:gd name="connsiteX25" fmla="*/ 0 w 1618734"/>
                <a:gd name="connsiteY25" fmla="*/ 627167 h 1986950"/>
                <a:gd name="connsiteX26" fmla="*/ 0 w 1618734"/>
                <a:gd name="connsiteY26" fmla="*/ 464786 h 1986950"/>
                <a:gd name="connsiteX27" fmla="*/ 124728 w 1618734"/>
                <a:gd name="connsiteY27" fmla="*/ 95899 h 1986950"/>
                <a:gd name="connsiteX28" fmla="*/ 521266 w 1618734"/>
                <a:gd name="connsiteY28" fmla="*/ 0 h 1986950"/>
                <a:gd name="connsiteX29" fmla="*/ 982522 w 1618734"/>
                <a:gd name="connsiteY29" fmla="*/ 132872 h 1986950"/>
                <a:gd name="connsiteX30" fmla="*/ 1103719 w 1618734"/>
                <a:gd name="connsiteY30" fmla="*/ 502090 h 1986950"/>
                <a:gd name="connsiteX31" fmla="*/ 1060182 w 1618734"/>
                <a:gd name="connsiteY31" fmla="*/ 733150 h 1986950"/>
                <a:gd name="connsiteX32" fmla="*/ 907215 w 1618734"/>
                <a:gd name="connsiteY32" fmla="*/ 863089 h 1986950"/>
                <a:gd name="connsiteX33" fmla="*/ 1068419 w 1618734"/>
                <a:gd name="connsiteY33" fmla="*/ 982586 h 1986950"/>
                <a:gd name="connsiteX34" fmla="*/ 1121369 w 1618734"/>
                <a:gd name="connsiteY34" fmla="*/ 1371687 h 1986950"/>
                <a:gd name="connsiteX35" fmla="*/ 1069596 w 1618734"/>
                <a:gd name="connsiteY35" fmla="*/ 1724276 h 1986950"/>
                <a:gd name="connsiteX36" fmla="*/ 890742 w 1618734"/>
                <a:gd name="connsiteY36" fmla="*/ 1914998 h 1986950"/>
                <a:gd name="connsiteX37" fmla="*/ 1617943 w 1618734"/>
                <a:gd name="connsiteY37" fmla="*/ 1986950 h 1986950"/>
                <a:gd name="connsiteX0" fmla="*/ 564803 w 1617943"/>
                <a:gd name="connsiteY0" fmla="*/ 1980340 h 1986950"/>
                <a:gd name="connsiteX1" fmla="*/ 210037 w 1617943"/>
                <a:gd name="connsiteY1" fmla="*/ 1904444 h 1986950"/>
                <a:gd name="connsiteX2" fmla="*/ 40595 w 1617943"/>
                <a:gd name="connsiteY2" fmla="*/ 1718530 h 1986950"/>
                <a:gd name="connsiteX3" fmla="*/ 0 w 1617943"/>
                <a:gd name="connsiteY3" fmla="*/ 1336700 h 1986950"/>
                <a:gd name="connsiteX4" fmla="*/ 0 w 1617943"/>
                <a:gd name="connsiteY4" fmla="*/ 1186086 h 1986950"/>
                <a:gd name="connsiteX5" fmla="*/ 475376 w 1617943"/>
                <a:gd name="connsiteY5" fmla="*/ 1186086 h 1986950"/>
                <a:gd name="connsiteX6" fmla="*/ 475376 w 1617943"/>
                <a:gd name="connsiteY6" fmla="*/ 1495551 h 1986950"/>
                <a:gd name="connsiteX7" fmla="*/ 490085 w 1617943"/>
                <a:gd name="connsiteY7" fmla="*/ 1652636 h 1986950"/>
                <a:gd name="connsiteX8" fmla="*/ 555390 w 1617943"/>
                <a:gd name="connsiteY8" fmla="*/ 1686172 h 1986950"/>
                <a:gd name="connsiteX9" fmla="*/ 628344 w 1617943"/>
                <a:gd name="connsiteY9" fmla="*/ 1643811 h 1986950"/>
                <a:gd name="connsiteX10" fmla="*/ 645994 w 1617943"/>
                <a:gd name="connsiteY10" fmla="*/ 1422597 h 1986950"/>
                <a:gd name="connsiteX11" fmla="*/ 645994 w 1617943"/>
                <a:gd name="connsiteY11" fmla="*/ 1290810 h 1986950"/>
                <a:gd name="connsiteX12" fmla="*/ 621284 w 1617943"/>
                <a:gd name="connsiteY12" fmla="*/ 1130782 h 1986950"/>
                <a:gd name="connsiteX13" fmla="*/ 548330 w 1617943"/>
                <a:gd name="connsiteY13" fmla="*/ 1064300 h 1986950"/>
                <a:gd name="connsiteX14" fmla="*/ 361239 w 1617943"/>
                <a:gd name="connsiteY14" fmla="*/ 1046062 h 1986950"/>
                <a:gd name="connsiteX15" fmla="*/ 361239 w 1617943"/>
                <a:gd name="connsiteY15" fmla="*/ 769544 h 1986950"/>
                <a:gd name="connsiteX16" fmla="*/ 570687 w 1617943"/>
                <a:gd name="connsiteY16" fmla="*/ 756600 h 1986950"/>
                <a:gd name="connsiteX17" fmla="*/ 628344 w 1617943"/>
                <a:gd name="connsiteY17" fmla="*/ 700120 h 1986950"/>
                <a:gd name="connsiteX18" fmla="*/ 645994 w 1617943"/>
                <a:gd name="connsiteY18" fmla="*/ 563626 h 1986950"/>
                <a:gd name="connsiteX19" fmla="*/ 645994 w 1617943"/>
                <a:gd name="connsiteY19" fmla="*/ 457726 h 1986950"/>
                <a:gd name="connsiteX20" fmla="*/ 625402 w 1617943"/>
                <a:gd name="connsiteY20" fmla="*/ 325938 h 1986950"/>
                <a:gd name="connsiteX21" fmla="*/ 561273 w 1617943"/>
                <a:gd name="connsiteY21" fmla="*/ 294168 h 1986950"/>
                <a:gd name="connsiteX22" fmla="*/ 493615 w 1617943"/>
                <a:gd name="connsiteY22" fmla="*/ 327703 h 1986950"/>
                <a:gd name="connsiteX23" fmla="*/ 475376 w 1617943"/>
                <a:gd name="connsiteY23" fmla="*/ 470669 h 1986950"/>
                <a:gd name="connsiteX24" fmla="*/ 475376 w 1617943"/>
                <a:gd name="connsiteY24" fmla="*/ 627167 h 1986950"/>
                <a:gd name="connsiteX25" fmla="*/ 0 w 1617943"/>
                <a:gd name="connsiteY25" fmla="*/ 627167 h 1986950"/>
                <a:gd name="connsiteX26" fmla="*/ 0 w 1617943"/>
                <a:gd name="connsiteY26" fmla="*/ 464786 h 1986950"/>
                <a:gd name="connsiteX27" fmla="*/ 124728 w 1617943"/>
                <a:gd name="connsiteY27" fmla="*/ 95899 h 1986950"/>
                <a:gd name="connsiteX28" fmla="*/ 521266 w 1617943"/>
                <a:gd name="connsiteY28" fmla="*/ 0 h 1986950"/>
                <a:gd name="connsiteX29" fmla="*/ 982522 w 1617943"/>
                <a:gd name="connsiteY29" fmla="*/ 132872 h 1986950"/>
                <a:gd name="connsiteX30" fmla="*/ 1103719 w 1617943"/>
                <a:gd name="connsiteY30" fmla="*/ 502090 h 1986950"/>
                <a:gd name="connsiteX31" fmla="*/ 1060182 w 1617943"/>
                <a:gd name="connsiteY31" fmla="*/ 733150 h 1986950"/>
                <a:gd name="connsiteX32" fmla="*/ 907215 w 1617943"/>
                <a:gd name="connsiteY32" fmla="*/ 863089 h 1986950"/>
                <a:gd name="connsiteX33" fmla="*/ 1068419 w 1617943"/>
                <a:gd name="connsiteY33" fmla="*/ 982586 h 1986950"/>
                <a:gd name="connsiteX34" fmla="*/ 1121369 w 1617943"/>
                <a:gd name="connsiteY34" fmla="*/ 1371687 h 1986950"/>
                <a:gd name="connsiteX35" fmla="*/ 1069596 w 1617943"/>
                <a:gd name="connsiteY35" fmla="*/ 1724276 h 1986950"/>
                <a:gd name="connsiteX36" fmla="*/ 890742 w 1617943"/>
                <a:gd name="connsiteY36" fmla="*/ 1914998 h 1986950"/>
                <a:gd name="connsiteX37" fmla="*/ 1617943 w 1617943"/>
                <a:gd name="connsiteY37" fmla="*/ 1986950 h 1986950"/>
                <a:gd name="connsiteX0" fmla="*/ 564803 w 1656500"/>
                <a:gd name="connsiteY0" fmla="*/ 1980340 h 1980340"/>
                <a:gd name="connsiteX1" fmla="*/ 210037 w 1656500"/>
                <a:gd name="connsiteY1" fmla="*/ 1904444 h 1980340"/>
                <a:gd name="connsiteX2" fmla="*/ 40595 w 1656500"/>
                <a:gd name="connsiteY2" fmla="*/ 1718530 h 1980340"/>
                <a:gd name="connsiteX3" fmla="*/ 0 w 1656500"/>
                <a:gd name="connsiteY3" fmla="*/ 1336700 h 1980340"/>
                <a:gd name="connsiteX4" fmla="*/ 0 w 1656500"/>
                <a:gd name="connsiteY4" fmla="*/ 1186086 h 1980340"/>
                <a:gd name="connsiteX5" fmla="*/ 475376 w 1656500"/>
                <a:gd name="connsiteY5" fmla="*/ 1186086 h 1980340"/>
                <a:gd name="connsiteX6" fmla="*/ 475376 w 1656500"/>
                <a:gd name="connsiteY6" fmla="*/ 1495551 h 1980340"/>
                <a:gd name="connsiteX7" fmla="*/ 490085 w 1656500"/>
                <a:gd name="connsiteY7" fmla="*/ 1652636 h 1980340"/>
                <a:gd name="connsiteX8" fmla="*/ 555390 w 1656500"/>
                <a:gd name="connsiteY8" fmla="*/ 1686172 h 1980340"/>
                <a:gd name="connsiteX9" fmla="*/ 628344 w 1656500"/>
                <a:gd name="connsiteY9" fmla="*/ 1643811 h 1980340"/>
                <a:gd name="connsiteX10" fmla="*/ 645994 w 1656500"/>
                <a:gd name="connsiteY10" fmla="*/ 1422597 h 1980340"/>
                <a:gd name="connsiteX11" fmla="*/ 645994 w 1656500"/>
                <a:gd name="connsiteY11" fmla="*/ 1290810 h 1980340"/>
                <a:gd name="connsiteX12" fmla="*/ 621284 w 1656500"/>
                <a:gd name="connsiteY12" fmla="*/ 1130782 h 1980340"/>
                <a:gd name="connsiteX13" fmla="*/ 548330 w 1656500"/>
                <a:gd name="connsiteY13" fmla="*/ 1064300 h 1980340"/>
                <a:gd name="connsiteX14" fmla="*/ 361239 w 1656500"/>
                <a:gd name="connsiteY14" fmla="*/ 1046062 h 1980340"/>
                <a:gd name="connsiteX15" fmla="*/ 361239 w 1656500"/>
                <a:gd name="connsiteY15" fmla="*/ 769544 h 1980340"/>
                <a:gd name="connsiteX16" fmla="*/ 570687 w 1656500"/>
                <a:gd name="connsiteY16" fmla="*/ 756600 h 1980340"/>
                <a:gd name="connsiteX17" fmla="*/ 628344 w 1656500"/>
                <a:gd name="connsiteY17" fmla="*/ 700120 h 1980340"/>
                <a:gd name="connsiteX18" fmla="*/ 645994 w 1656500"/>
                <a:gd name="connsiteY18" fmla="*/ 563626 h 1980340"/>
                <a:gd name="connsiteX19" fmla="*/ 645994 w 1656500"/>
                <a:gd name="connsiteY19" fmla="*/ 457726 h 1980340"/>
                <a:gd name="connsiteX20" fmla="*/ 625402 w 1656500"/>
                <a:gd name="connsiteY20" fmla="*/ 325938 h 1980340"/>
                <a:gd name="connsiteX21" fmla="*/ 561273 w 1656500"/>
                <a:gd name="connsiteY21" fmla="*/ 294168 h 1980340"/>
                <a:gd name="connsiteX22" fmla="*/ 493615 w 1656500"/>
                <a:gd name="connsiteY22" fmla="*/ 327703 h 1980340"/>
                <a:gd name="connsiteX23" fmla="*/ 475376 w 1656500"/>
                <a:gd name="connsiteY23" fmla="*/ 470669 h 1980340"/>
                <a:gd name="connsiteX24" fmla="*/ 475376 w 1656500"/>
                <a:gd name="connsiteY24" fmla="*/ 627167 h 1980340"/>
                <a:gd name="connsiteX25" fmla="*/ 0 w 1656500"/>
                <a:gd name="connsiteY25" fmla="*/ 627167 h 1980340"/>
                <a:gd name="connsiteX26" fmla="*/ 0 w 1656500"/>
                <a:gd name="connsiteY26" fmla="*/ 464786 h 1980340"/>
                <a:gd name="connsiteX27" fmla="*/ 124728 w 1656500"/>
                <a:gd name="connsiteY27" fmla="*/ 95899 h 1980340"/>
                <a:gd name="connsiteX28" fmla="*/ 521266 w 1656500"/>
                <a:gd name="connsiteY28" fmla="*/ 0 h 1980340"/>
                <a:gd name="connsiteX29" fmla="*/ 982522 w 1656500"/>
                <a:gd name="connsiteY29" fmla="*/ 132872 h 1980340"/>
                <a:gd name="connsiteX30" fmla="*/ 1103719 w 1656500"/>
                <a:gd name="connsiteY30" fmla="*/ 502090 h 1980340"/>
                <a:gd name="connsiteX31" fmla="*/ 1060182 w 1656500"/>
                <a:gd name="connsiteY31" fmla="*/ 733150 h 1980340"/>
                <a:gd name="connsiteX32" fmla="*/ 907215 w 1656500"/>
                <a:gd name="connsiteY32" fmla="*/ 863089 h 1980340"/>
                <a:gd name="connsiteX33" fmla="*/ 1068419 w 1656500"/>
                <a:gd name="connsiteY33" fmla="*/ 982586 h 1980340"/>
                <a:gd name="connsiteX34" fmla="*/ 1121369 w 1656500"/>
                <a:gd name="connsiteY34" fmla="*/ 1371687 h 1980340"/>
                <a:gd name="connsiteX35" fmla="*/ 1069596 w 1656500"/>
                <a:gd name="connsiteY35" fmla="*/ 1724276 h 1980340"/>
                <a:gd name="connsiteX36" fmla="*/ 890742 w 1656500"/>
                <a:gd name="connsiteY36" fmla="*/ 1914998 h 1980340"/>
                <a:gd name="connsiteX37" fmla="*/ 1656500 w 1656500"/>
                <a:gd name="connsiteY37" fmla="*/ 1926362 h 1980340"/>
                <a:gd name="connsiteX0" fmla="*/ 564803 w 1656500"/>
                <a:gd name="connsiteY0" fmla="*/ 1980340 h 1980340"/>
                <a:gd name="connsiteX1" fmla="*/ 210037 w 1656500"/>
                <a:gd name="connsiteY1" fmla="*/ 1904444 h 1980340"/>
                <a:gd name="connsiteX2" fmla="*/ 40595 w 1656500"/>
                <a:gd name="connsiteY2" fmla="*/ 1718530 h 1980340"/>
                <a:gd name="connsiteX3" fmla="*/ 0 w 1656500"/>
                <a:gd name="connsiteY3" fmla="*/ 1336700 h 1980340"/>
                <a:gd name="connsiteX4" fmla="*/ 0 w 1656500"/>
                <a:gd name="connsiteY4" fmla="*/ 1186086 h 1980340"/>
                <a:gd name="connsiteX5" fmla="*/ 475376 w 1656500"/>
                <a:gd name="connsiteY5" fmla="*/ 1186086 h 1980340"/>
                <a:gd name="connsiteX6" fmla="*/ 475376 w 1656500"/>
                <a:gd name="connsiteY6" fmla="*/ 1495551 h 1980340"/>
                <a:gd name="connsiteX7" fmla="*/ 490085 w 1656500"/>
                <a:gd name="connsiteY7" fmla="*/ 1652636 h 1980340"/>
                <a:gd name="connsiteX8" fmla="*/ 555390 w 1656500"/>
                <a:gd name="connsiteY8" fmla="*/ 1686172 h 1980340"/>
                <a:gd name="connsiteX9" fmla="*/ 628344 w 1656500"/>
                <a:gd name="connsiteY9" fmla="*/ 1643811 h 1980340"/>
                <a:gd name="connsiteX10" fmla="*/ 645994 w 1656500"/>
                <a:gd name="connsiteY10" fmla="*/ 1422597 h 1980340"/>
                <a:gd name="connsiteX11" fmla="*/ 645994 w 1656500"/>
                <a:gd name="connsiteY11" fmla="*/ 1290810 h 1980340"/>
                <a:gd name="connsiteX12" fmla="*/ 621284 w 1656500"/>
                <a:gd name="connsiteY12" fmla="*/ 1130782 h 1980340"/>
                <a:gd name="connsiteX13" fmla="*/ 548330 w 1656500"/>
                <a:gd name="connsiteY13" fmla="*/ 1064300 h 1980340"/>
                <a:gd name="connsiteX14" fmla="*/ 361239 w 1656500"/>
                <a:gd name="connsiteY14" fmla="*/ 1046062 h 1980340"/>
                <a:gd name="connsiteX15" fmla="*/ 361239 w 1656500"/>
                <a:gd name="connsiteY15" fmla="*/ 769544 h 1980340"/>
                <a:gd name="connsiteX16" fmla="*/ 570687 w 1656500"/>
                <a:gd name="connsiteY16" fmla="*/ 756600 h 1980340"/>
                <a:gd name="connsiteX17" fmla="*/ 628344 w 1656500"/>
                <a:gd name="connsiteY17" fmla="*/ 700120 h 1980340"/>
                <a:gd name="connsiteX18" fmla="*/ 645994 w 1656500"/>
                <a:gd name="connsiteY18" fmla="*/ 563626 h 1980340"/>
                <a:gd name="connsiteX19" fmla="*/ 645994 w 1656500"/>
                <a:gd name="connsiteY19" fmla="*/ 457726 h 1980340"/>
                <a:gd name="connsiteX20" fmla="*/ 625402 w 1656500"/>
                <a:gd name="connsiteY20" fmla="*/ 325938 h 1980340"/>
                <a:gd name="connsiteX21" fmla="*/ 561273 w 1656500"/>
                <a:gd name="connsiteY21" fmla="*/ 294168 h 1980340"/>
                <a:gd name="connsiteX22" fmla="*/ 493615 w 1656500"/>
                <a:gd name="connsiteY22" fmla="*/ 327703 h 1980340"/>
                <a:gd name="connsiteX23" fmla="*/ 475376 w 1656500"/>
                <a:gd name="connsiteY23" fmla="*/ 470669 h 1980340"/>
                <a:gd name="connsiteX24" fmla="*/ 475376 w 1656500"/>
                <a:gd name="connsiteY24" fmla="*/ 627167 h 1980340"/>
                <a:gd name="connsiteX25" fmla="*/ 0 w 1656500"/>
                <a:gd name="connsiteY25" fmla="*/ 627167 h 1980340"/>
                <a:gd name="connsiteX26" fmla="*/ 0 w 1656500"/>
                <a:gd name="connsiteY26" fmla="*/ 464786 h 1980340"/>
                <a:gd name="connsiteX27" fmla="*/ 124728 w 1656500"/>
                <a:gd name="connsiteY27" fmla="*/ 95899 h 1980340"/>
                <a:gd name="connsiteX28" fmla="*/ 521266 w 1656500"/>
                <a:gd name="connsiteY28" fmla="*/ 0 h 1980340"/>
                <a:gd name="connsiteX29" fmla="*/ 982522 w 1656500"/>
                <a:gd name="connsiteY29" fmla="*/ 132872 h 1980340"/>
                <a:gd name="connsiteX30" fmla="*/ 1103719 w 1656500"/>
                <a:gd name="connsiteY30" fmla="*/ 502090 h 1980340"/>
                <a:gd name="connsiteX31" fmla="*/ 1060182 w 1656500"/>
                <a:gd name="connsiteY31" fmla="*/ 733150 h 1980340"/>
                <a:gd name="connsiteX32" fmla="*/ 907215 w 1656500"/>
                <a:gd name="connsiteY32" fmla="*/ 863089 h 1980340"/>
                <a:gd name="connsiteX33" fmla="*/ 1068419 w 1656500"/>
                <a:gd name="connsiteY33" fmla="*/ 982586 h 1980340"/>
                <a:gd name="connsiteX34" fmla="*/ 1121369 w 1656500"/>
                <a:gd name="connsiteY34" fmla="*/ 1371687 h 1980340"/>
                <a:gd name="connsiteX35" fmla="*/ 1069596 w 1656500"/>
                <a:gd name="connsiteY35" fmla="*/ 1724276 h 1980340"/>
                <a:gd name="connsiteX36" fmla="*/ 890742 w 1656500"/>
                <a:gd name="connsiteY36" fmla="*/ 1914998 h 1980340"/>
                <a:gd name="connsiteX37" fmla="*/ 1656500 w 1656500"/>
                <a:gd name="connsiteY37" fmla="*/ 1926362 h 1980340"/>
                <a:gd name="connsiteX0" fmla="*/ 564803 w 1684040"/>
                <a:gd name="connsiteY0" fmla="*/ 1980340 h 1980340"/>
                <a:gd name="connsiteX1" fmla="*/ 210037 w 1684040"/>
                <a:gd name="connsiteY1" fmla="*/ 1904444 h 1980340"/>
                <a:gd name="connsiteX2" fmla="*/ 40595 w 1684040"/>
                <a:gd name="connsiteY2" fmla="*/ 1718530 h 1980340"/>
                <a:gd name="connsiteX3" fmla="*/ 0 w 1684040"/>
                <a:gd name="connsiteY3" fmla="*/ 1336700 h 1980340"/>
                <a:gd name="connsiteX4" fmla="*/ 0 w 1684040"/>
                <a:gd name="connsiteY4" fmla="*/ 1186086 h 1980340"/>
                <a:gd name="connsiteX5" fmla="*/ 475376 w 1684040"/>
                <a:gd name="connsiteY5" fmla="*/ 1186086 h 1980340"/>
                <a:gd name="connsiteX6" fmla="*/ 475376 w 1684040"/>
                <a:gd name="connsiteY6" fmla="*/ 1495551 h 1980340"/>
                <a:gd name="connsiteX7" fmla="*/ 490085 w 1684040"/>
                <a:gd name="connsiteY7" fmla="*/ 1652636 h 1980340"/>
                <a:gd name="connsiteX8" fmla="*/ 555390 w 1684040"/>
                <a:gd name="connsiteY8" fmla="*/ 1686172 h 1980340"/>
                <a:gd name="connsiteX9" fmla="*/ 628344 w 1684040"/>
                <a:gd name="connsiteY9" fmla="*/ 1643811 h 1980340"/>
                <a:gd name="connsiteX10" fmla="*/ 645994 w 1684040"/>
                <a:gd name="connsiteY10" fmla="*/ 1422597 h 1980340"/>
                <a:gd name="connsiteX11" fmla="*/ 645994 w 1684040"/>
                <a:gd name="connsiteY11" fmla="*/ 1290810 h 1980340"/>
                <a:gd name="connsiteX12" fmla="*/ 621284 w 1684040"/>
                <a:gd name="connsiteY12" fmla="*/ 1130782 h 1980340"/>
                <a:gd name="connsiteX13" fmla="*/ 548330 w 1684040"/>
                <a:gd name="connsiteY13" fmla="*/ 1064300 h 1980340"/>
                <a:gd name="connsiteX14" fmla="*/ 361239 w 1684040"/>
                <a:gd name="connsiteY14" fmla="*/ 1046062 h 1980340"/>
                <a:gd name="connsiteX15" fmla="*/ 361239 w 1684040"/>
                <a:gd name="connsiteY15" fmla="*/ 769544 h 1980340"/>
                <a:gd name="connsiteX16" fmla="*/ 570687 w 1684040"/>
                <a:gd name="connsiteY16" fmla="*/ 756600 h 1980340"/>
                <a:gd name="connsiteX17" fmla="*/ 628344 w 1684040"/>
                <a:gd name="connsiteY17" fmla="*/ 700120 h 1980340"/>
                <a:gd name="connsiteX18" fmla="*/ 645994 w 1684040"/>
                <a:gd name="connsiteY18" fmla="*/ 563626 h 1980340"/>
                <a:gd name="connsiteX19" fmla="*/ 645994 w 1684040"/>
                <a:gd name="connsiteY19" fmla="*/ 457726 h 1980340"/>
                <a:gd name="connsiteX20" fmla="*/ 625402 w 1684040"/>
                <a:gd name="connsiteY20" fmla="*/ 325938 h 1980340"/>
                <a:gd name="connsiteX21" fmla="*/ 561273 w 1684040"/>
                <a:gd name="connsiteY21" fmla="*/ 294168 h 1980340"/>
                <a:gd name="connsiteX22" fmla="*/ 493615 w 1684040"/>
                <a:gd name="connsiteY22" fmla="*/ 327703 h 1980340"/>
                <a:gd name="connsiteX23" fmla="*/ 475376 w 1684040"/>
                <a:gd name="connsiteY23" fmla="*/ 470669 h 1980340"/>
                <a:gd name="connsiteX24" fmla="*/ 475376 w 1684040"/>
                <a:gd name="connsiteY24" fmla="*/ 627167 h 1980340"/>
                <a:gd name="connsiteX25" fmla="*/ 0 w 1684040"/>
                <a:gd name="connsiteY25" fmla="*/ 627167 h 1980340"/>
                <a:gd name="connsiteX26" fmla="*/ 0 w 1684040"/>
                <a:gd name="connsiteY26" fmla="*/ 464786 h 1980340"/>
                <a:gd name="connsiteX27" fmla="*/ 124728 w 1684040"/>
                <a:gd name="connsiteY27" fmla="*/ 95899 h 1980340"/>
                <a:gd name="connsiteX28" fmla="*/ 521266 w 1684040"/>
                <a:gd name="connsiteY28" fmla="*/ 0 h 1980340"/>
                <a:gd name="connsiteX29" fmla="*/ 982522 w 1684040"/>
                <a:gd name="connsiteY29" fmla="*/ 132872 h 1980340"/>
                <a:gd name="connsiteX30" fmla="*/ 1103719 w 1684040"/>
                <a:gd name="connsiteY30" fmla="*/ 502090 h 1980340"/>
                <a:gd name="connsiteX31" fmla="*/ 1060182 w 1684040"/>
                <a:gd name="connsiteY31" fmla="*/ 733150 h 1980340"/>
                <a:gd name="connsiteX32" fmla="*/ 907215 w 1684040"/>
                <a:gd name="connsiteY32" fmla="*/ 863089 h 1980340"/>
                <a:gd name="connsiteX33" fmla="*/ 1068419 w 1684040"/>
                <a:gd name="connsiteY33" fmla="*/ 982586 h 1980340"/>
                <a:gd name="connsiteX34" fmla="*/ 1121369 w 1684040"/>
                <a:gd name="connsiteY34" fmla="*/ 1371687 h 1980340"/>
                <a:gd name="connsiteX35" fmla="*/ 1069596 w 1684040"/>
                <a:gd name="connsiteY35" fmla="*/ 1724276 h 1980340"/>
                <a:gd name="connsiteX36" fmla="*/ 890742 w 1684040"/>
                <a:gd name="connsiteY36" fmla="*/ 1914998 h 1980340"/>
                <a:gd name="connsiteX37" fmla="*/ 1684040 w 1684040"/>
                <a:gd name="connsiteY37" fmla="*/ 1948394 h 1980340"/>
                <a:gd name="connsiteX0" fmla="*/ 21144 w 2440282"/>
                <a:gd name="connsiteY0" fmla="*/ 1952799 h 1952799"/>
                <a:gd name="connsiteX1" fmla="*/ 966279 w 2440282"/>
                <a:gd name="connsiteY1" fmla="*/ 1904444 h 1952799"/>
                <a:gd name="connsiteX2" fmla="*/ 796837 w 2440282"/>
                <a:gd name="connsiteY2" fmla="*/ 1718530 h 1952799"/>
                <a:gd name="connsiteX3" fmla="*/ 756242 w 2440282"/>
                <a:gd name="connsiteY3" fmla="*/ 1336700 h 1952799"/>
                <a:gd name="connsiteX4" fmla="*/ 756242 w 2440282"/>
                <a:gd name="connsiteY4" fmla="*/ 1186086 h 1952799"/>
                <a:gd name="connsiteX5" fmla="*/ 1231618 w 2440282"/>
                <a:gd name="connsiteY5" fmla="*/ 1186086 h 1952799"/>
                <a:gd name="connsiteX6" fmla="*/ 1231618 w 2440282"/>
                <a:gd name="connsiteY6" fmla="*/ 1495551 h 1952799"/>
                <a:gd name="connsiteX7" fmla="*/ 1246327 w 2440282"/>
                <a:gd name="connsiteY7" fmla="*/ 1652636 h 1952799"/>
                <a:gd name="connsiteX8" fmla="*/ 1311632 w 2440282"/>
                <a:gd name="connsiteY8" fmla="*/ 1686172 h 1952799"/>
                <a:gd name="connsiteX9" fmla="*/ 1384586 w 2440282"/>
                <a:gd name="connsiteY9" fmla="*/ 1643811 h 1952799"/>
                <a:gd name="connsiteX10" fmla="*/ 1402236 w 2440282"/>
                <a:gd name="connsiteY10" fmla="*/ 1422597 h 1952799"/>
                <a:gd name="connsiteX11" fmla="*/ 1402236 w 2440282"/>
                <a:gd name="connsiteY11" fmla="*/ 1290810 h 1952799"/>
                <a:gd name="connsiteX12" fmla="*/ 1377526 w 2440282"/>
                <a:gd name="connsiteY12" fmla="*/ 1130782 h 1952799"/>
                <a:gd name="connsiteX13" fmla="*/ 1304572 w 2440282"/>
                <a:gd name="connsiteY13" fmla="*/ 1064300 h 1952799"/>
                <a:gd name="connsiteX14" fmla="*/ 1117481 w 2440282"/>
                <a:gd name="connsiteY14" fmla="*/ 1046062 h 1952799"/>
                <a:gd name="connsiteX15" fmla="*/ 1117481 w 2440282"/>
                <a:gd name="connsiteY15" fmla="*/ 769544 h 1952799"/>
                <a:gd name="connsiteX16" fmla="*/ 1326929 w 2440282"/>
                <a:gd name="connsiteY16" fmla="*/ 756600 h 1952799"/>
                <a:gd name="connsiteX17" fmla="*/ 1384586 w 2440282"/>
                <a:gd name="connsiteY17" fmla="*/ 700120 h 1952799"/>
                <a:gd name="connsiteX18" fmla="*/ 1402236 w 2440282"/>
                <a:gd name="connsiteY18" fmla="*/ 563626 h 1952799"/>
                <a:gd name="connsiteX19" fmla="*/ 1402236 w 2440282"/>
                <a:gd name="connsiteY19" fmla="*/ 457726 h 1952799"/>
                <a:gd name="connsiteX20" fmla="*/ 1381644 w 2440282"/>
                <a:gd name="connsiteY20" fmla="*/ 325938 h 1952799"/>
                <a:gd name="connsiteX21" fmla="*/ 1317515 w 2440282"/>
                <a:gd name="connsiteY21" fmla="*/ 294168 h 1952799"/>
                <a:gd name="connsiteX22" fmla="*/ 1249857 w 2440282"/>
                <a:gd name="connsiteY22" fmla="*/ 327703 h 1952799"/>
                <a:gd name="connsiteX23" fmla="*/ 1231618 w 2440282"/>
                <a:gd name="connsiteY23" fmla="*/ 470669 h 1952799"/>
                <a:gd name="connsiteX24" fmla="*/ 1231618 w 2440282"/>
                <a:gd name="connsiteY24" fmla="*/ 627167 h 1952799"/>
                <a:gd name="connsiteX25" fmla="*/ 756242 w 2440282"/>
                <a:gd name="connsiteY25" fmla="*/ 627167 h 1952799"/>
                <a:gd name="connsiteX26" fmla="*/ 756242 w 2440282"/>
                <a:gd name="connsiteY26" fmla="*/ 464786 h 1952799"/>
                <a:gd name="connsiteX27" fmla="*/ 880970 w 2440282"/>
                <a:gd name="connsiteY27" fmla="*/ 95899 h 1952799"/>
                <a:gd name="connsiteX28" fmla="*/ 1277508 w 2440282"/>
                <a:gd name="connsiteY28" fmla="*/ 0 h 1952799"/>
                <a:gd name="connsiteX29" fmla="*/ 1738764 w 2440282"/>
                <a:gd name="connsiteY29" fmla="*/ 132872 h 1952799"/>
                <a:gd name="connsiteX30" fmla="*/ 1859961 w 2440282"/>
                <a:gd name="connsiteY30" fmla="*/ 502090 h 1952799"/>
                <a:gd name="connsiteX31" fmla="*/ 1816424 w 2440282"/>
                <a:gd name="connsiteY31" fmla="*/ 733150 h 1952799"/>
                <a:gd name="connsiteX32" fmla="*/ 1663457 w 2440282"/>
                <a:gd name="connsiteY32" fmla="*/ 863089 h 1952799"/>
                <a:gd name="connsiteX33" fmla="*/ 1824661 w 2440282"/>
                <a:gd name="connsiteY33" fmla="*/ 982586 h 1952799"/>
                <a:gd name="connsiteX34" fmla="*/ 1877611 w 2440282"/>
                <a:gd name="connsiteY34" fmla="*/ 1371687 h 1952799"/>
                <a:gd name="connsiteX35" fmla="*/ 1825838 w 2440282"/>
                <a:gd name="connsiteY35" fmla="*/ 1724276 h 1952799"/>
                <a:gd name="connsiteX36" fmla="*/ 1646984 w 2440282"/>
                <a:gd name="connsiteY36" fmla="*/ 1914998 h 1952799"/>
                <a:gd name="connsiteX37" fmla="*/ 2440282 w 2440282"/>
                <a:gd name="connsiteY37" fmla="*/ 1948394 h 1952799"/>
                <a:gd name="connsiteX0" fmla="*/ 0 w 2419138"/>
                <a:gd name="connsiteY0" fmla="*/ 1952799 h 1952799"/>
                <a:gd name="connsiteX1" fmla="*/ 945135 w 2419138"/>
                <a:gd name="connsiteY1" fmla="*/ 1904444 h 1952799"/>
                <a:gd name="connsiteX2" fmla="*/ 775693 w 2419138"/>
                <a:gd name="connsiteY2" fmla="*/ 1718530 h 1952799"/>
                <a:gd name="connsiteX3" fmla="*/ 735098 w 2419138"/>
                <a:gd name="connsiteY3" fmla="*/ 1336700 h 1952799"/>
                <a:gd name="connsiteX4" fmla="*/ 735098 w 2419138"/>
                <a:gd name="connsiteY4" fmla="*/ 1186086 h 1952799"/>
                <a:gd name="connsiteX5" fmla="*/ 1210474 w 2419138"/>
                <a:gd name="connsiteY5" fmla="*/ 1186086 h 1952799"/>
                <a:gd name="connsiteX6" fmla="*/ 1210474 w 2419138"/>
                <a:gd name="connsiteY6" fmla="*/ 1495551 h 1952799"/>
                <a:gd name="connsiteX7" fmla="*/ 1225183 w 2419138"/>
                <a:gd name="connsiteY7" fmla="*/ 1652636 h 1952799"/>
                <a:gd name="connsiteX8" fmla="*/ 1290488 w 2419138"/>
                <a:gd name="connsiteY8" fmla="*/ 1686172 h 1952799"/>
                <a:gd name="connsiteX9" fmla="*/ 1363442 w 2419138"/>
                <a:gd name="connsiteY9" fmla="*/ 1643811 h 1952799"/>
                <a:gd name="connsiteX10" fmla="*/ 1381092 w 2419138"/>
                <a:gd name="connsiteY10" fmla="*/ 1422597 h 1952799"/>
                <a:gd name="connsiteX11" fmla="*/ 1381092 w 2419138"/>
                <a:gd name="connsiteY11" fmla="*/ 1290810 h 1952799"/>
                <a:gd name="connsiteX12" fmla="*/ 1356382 w 2419138"/>
                <a:gd name="connsiteY12" fmla="*/ 1130782 h 1952799"/>
                <a:gd name="connsiteX13" fmla="*/ 1283428 w 2419138"/>
                <a:gd name="connsiteY13" fmla="*/ 1064300 h 1952799"/>
                <a:gd name="connsiteX14" fmla="*/ 1096337 w 2419138"/>
                <a:gd name="connsiteY14" fmla="*/ 1046062 h 1952799"/>
                <a:gd name="connsiteX15" fmla="*/ 1096337 w 2419138"/>
                <a:gd name="connsiteY15" fmla="*/ 769544 h 1952799"/>
                <a:gd name="connsiteX16" fmla="*/ 1305785 w 2419138"/>
                <a:gd name="connsiteY16" fmla="*/ 756600 h 1952799"/>
                <a:gd name="connsiteX17" fmla="*/ 1363442 w 2419138"/>
                <a:gd name="connsiteY17" fmla="*/ 700120 h 1952799"/>
                <a:gd name="connsiteX18" fmla="*/ 1381092 w 2419138"/>
                <a:gd name="connsiteY18" fmla="*/ 563626 h 1952799"/>
                <a:gd name="connsiteX19" fmla="*/ 1381092 w 2419138"/>
                <a:gd name="connsiteY19" fmla="*/ 457726 h 1952799"/>
                <a:gd name="connsiteX20" fmla="*/ 1360500 w 2419138"/>
                <a:gd name="connsiteY20" fmla="*/ 325938 h 1952799"/>
                <a:gd name="connsiteX21" fmla="*/ 1296371 w 2419138"/>
                <a:gd name="connsiteY21" fmla="*/ 294168 h 1952799"/>
                <a:gd name="connsiteX22" fmla="*/ 1228713 w 2419138"/>
                <a:gd name="connsiteY22" fmla="*/ 327703 h 1952799"/>
                <a:gd name="connsiteX23" fmla="*/ 1210474 w 2419138"/>
                <a:gd name="connsiteY23" fmla="*/ 470669 h 1952799"/>
                <a:gd name="connsiteX24" fmla="*/ 1210474 w 2419138"/>
                <a:gd name="connsiteY24" fmla="*/ 627167 h 1952799"/>
                <a:gd name="connsiteX25" fmla="*/ 735098 w 2419138"/>
                <a:gd name="connsiteY25" fmla="*/ 627167 h 1952799"/>
                <a:gd name="connsiteX26" fmla="*/ 735098 w 2419138"/>
                <a:gd name="connsiteY26" fmla="*/ 464786 h 1952799"/>
                <a:gd name="connsiteX27" fmla="*/ 859826 w 2419138"/>
                <a:gd name="connsiteY27" fmla="*/ 95899 h 1952799"/>
                <a:gd name="connsiteX28" fmla="*/ 1256364 w 2419138"/>
                <a:gd name="connsiteY28" fmla="*/ 0 h 1952799"/>
                <a:gd name="connsiteX29" fmla="*/ 1717620 w 2419138"/>
                <a:gd name="connsiteY29" fmla="*/ 132872 h 1952799"/>
                <a:gd name="connsiteX30" fmla="*/ 1838817 w 2419138"/>
                <a:gd name="connsiteY30" fmla="*/ 502090 h 1952799"/>
                <a:gd name="connsiteX31" fmla="*/ 1795280 w 2419138"/>
                <a:gd name="connsiteY31" fmla="*/ 733150 h 1952799"/>
                <a:gd name="connsiteX32" fmla="*/ 1642313 w 2419138"/>
                <a:gd name="connsiteY32" fmla="*/ 863089 h 1952799"/>
                <a:gd name="connsiteX33" fmla="*/ 1803517 w 2419138"/>
                <a:gd name="connsiteY33" fmla="*/ 982586 h 1952799"/>
                <a:gd name="connsiteX34" fmla="*/ 1856467 w 2419138"/>
                <a:gd name="connsiteY34" fmla="*/ 1371687 h 1952799"/>
                <a:gd name="connsiteX35" fmla="*/ 1804694 w 2419138"/>
                <a:gd name="connsiteY35" fmla="*/ 1724276 h 1952799"/>
                <a:gd name="connsiteX36" fmla="*/ 1625840 w 2419138"/>
                <a:gd name="connsiteY36" fmla="*/ 1914998 h 1952799"/>
                <a:gd name="connsiteX37" fmla="*/ 2419138 w 2419138"/>
                <a:gd name="connsiteY37" fmla="*/ 1948394 h 1952799"/>
                <a:gd name="connsiteX0" fmla="*/ 0 w 2446678"/>
                <a:gd name="connsiteY0" fmla="*/ 1919751 h 1948394"/>
                <a:gd name="connsiteX1" fmla="*/ 972675 w 2446678"/>
                <a:gd name="connsiteY1" fmla="*/ 1904444 h 1948394"/>
                <a:gd name="connsiteX2" fmla="*/ 803233 w 2446678"/>
                <a:gd name="connsiteY2" fmla="*/ 1718530 h 1948394"/>
                <a:gd name="connsiteX3" fmla="*/ 762638 w 2446678"/>
                <a:gd name="connsiteY3" fmla="*/ 1336700 h 1948394"/>
                <a:gd name="connsiteX4" fmla="*/ 762638 w 2446678"/>
                <a:gd name="connsiteY4" fmla="*/ 1186086 h 1948394"/>
                <a:gd name="connsiteX5" fmla="*/ 1238014 w 2446678"/>
                <a:gd name="connsiteY5" fmla="*/ 1186086 h 1948394"/>
                <a:gd name="connsiteX6" fmla="*/ 1238014 w 2446678"/>
                <a:gd name="connsiteY6" fmla="*/ 1495551 h 1948394"/>
                <a:gd name="connsiteX7" fmla="*/ 1252723 w 2446678"/>
                <a:gd name="connsiteY7" fmla="*/ 1652636 h 1948394"/>
                <a:gd name="connsiteX8" fmla="*/ 1318028 w 2446678"/>
                <a:gd name="connsiteY8" fmla="*/ 1686172 h 1948394"/>
                <a:gd name="connsiteX9" fmla="*/ 1390982 w 2446678"/>
                <a:gd name="connsiteY9" fmla="*/ 1643811 h 1948394"/>
                <a:gd name="connsiteX10" fmla="*/ 1408632 w 2446678"/>
                <a:gd name="connsiteY10" fmla="*/ 1422597 h 1948394"/>
                <a:gd name="connsiteX11" fmla="*/ 1408632 w 2446678"/>
                <a:gd name="connsiteY11" fmla="*/ 1290810 h 1948394"/>
                <a:gd name="connsiteX12" fmla="*/ 1383922 w 2446678"/>
                <a:gd name="connsiteY12" fmla="*/ 1130782 h 1948394"/>
                <a:gd name="connsiteX13" fmla="*/ 1310968 w 2446678"/>
                <a:gd name="connsiteY13" fmla="*/ 1064300 h 1948394"/>
                <a:gd name="connsiteX14" fmla="*/ 1123877 w 2446678"/>
                <a:gd name="connsiteY14" fmla="*/ 1046062 h 1948394"/>
                <a:gd name="connsiteX15" fmla="*/ 1123877 w 2446678"/>
                <a:gd name="connsiteY15" fmla="*/ 769544 h 1948394"/>
                <a:gd name="connsiteX16" fmla="*/ 1333325 w 2446678"/>
                <a:gd name="connsiteY16" fmla="*/ 756600 h 1948394"/>
                <a:gd name="connsiteX17" fmla="*/ 1390982 w 2446678"/>
                <a:gd name="connsiteY17" fmla="*/ 700120 h 1948394"/>
                <a:gd name="connsiteX18" fmla="*/ 1408632 w 2446678"/>
                <a:gd name="connsiteY18" fmla="*/ 563626 h 1948394"/>
                <a:gd name="connsiteX19" fmla="*/ 1408632 w 2446678"/>
                <a:gd name="connsiteY19" fmla="*/ 457726 h 1948394"/>
                <a:gd name="connsiteX20" fmla="*/ 1388040 w 2446678"/>
                <a:gd name="connsiteY20" fmla="*/ 325938 h 1948394"/>
                <a:gd name="connsiteX21" fmla="*/ 1323911 w 2446678"/>
                <a:gd name="connsiteY21" fmla="*/ 294168 h 1948394"/>
                <a:gd name="connsiteX22" fmla="*/ 1256253 w 2446678"/>
                <a:gd name="connsiteY22" fmla="*/ 327703 h 1948394"/>
                <a:gd name="connsiteX23" fmla="*/ 1238014 w 2446678"/>
                <a:gd name="connsiteY23" fmla="*/ 470669 h 1948394"/>
                <a:gd name="connsiteX24" fmla="*/ 1238014 w 2446678"/>
                <a:gd name="connsiteY24" fmla="*/ 627167 h 1948394"/>
                <a:gd name="connsiteX25" fmla="*/ 762638 w 2446678"/>
                <a:gd name="connsiteY25" fmla="*/ 627167 h 1948394"/>
                <a:gd name="connsiteX26" fmla="*/ 762638 w 2446678"/>
                <a:gd name="connsiteY26" fmla="*/ 464786 h 1948394"/>
                <a:gd name="connsiteX27" fmla="*/ 887366 w 2446678"/>
                <a:gd name="connsiteY27" fmla="*/ 95899 h 1948394"/>
                <a:gd name="connsiteX28" fmla="*/ 1283904 w 2446678"/>
                <a:gd name="connsiteY28" fmla="*/ 0 h 1948394"/>
                <a:gd name="connsiteX29" fmla="*/ 1745160 w 2446678"/>
                <a:gd name="connsiteY29" fmla="*/ 132872 h 1948394"/>
                <a:gd name="connsiteX30" fmla="*/ 1866357 w 2446678"/>
                <a:gd name="connsiteY30" fmla="*/ 502090 h 1948394"/>
                <a:gd name="connsiteX31" fmla="*/ 1822820 w 2446678"/>
                <a:gd name="connsiteY31" fmla="*/ 733150 h 1948394"/>
                <a:gd name="connsiteX32" fmla="*/ 1669853 w 2446678"/>
                <a:gd name="connsiteY32" fmla="*/ 863089 h 1948394"/>
                <a:gd name="connsiteX33" fmla="*/ 1831057 w 2446678"/>
                <a:gd name="connsiteY33" fmla="*/ 982586 h 1948394"/>
                <a:gd name="connsiteX34" fmla="*/ 1884007 w 2446678"/>
                <a:gd name="connsiteY34" fmla="*/ 1371687 h 1948394"/>
                <a:gd name="connsiteX35" fmla="*/ 1832234 w 2446678"/>
                <a:gd name="connsiteY35" fmla="*/ 1724276 h 1948394"/>
                <a:gd name="connsiteX36" fmla="*/ 1653380 w 2446678"/>
                <a:gd name="connsiteY36" fmla="*/ 1914998 h 1948394"/>
                <a:gd name="connsiteX37" fmla="*/ 2446678 w 2446678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42151"/>
                <a:gd name="connsiteY0" fmla="*/ 1905063 h 1914998"/>
                <a:gd name="connsiteX1" fmla="*/ 1049788 w 2542151"/>
                <a:gd name="connsiteY1" fmla="*/ 1904444 h 1914998"/>
                <a:gd name="connsiteX2" fmla="*/ 880346 w 2542151"/>
                <a:gd name="connsiteY2" fmla="*/ 1718530 h 1914998"/>
                <a:gd name="connsiteX3" fmla="*/ 839751 w 2542151"/>
                <a:gd name="connsiteY3" fmla="*/ 1336700 h 1914998"/>
                <a:gd name="connsiteX4" fmla="*/ 839751 w 2542151"/>
                <a:gd name="connsiteY4" fmla="*/ 1186086 h 1914998"/>
                <a:gd name="connsiteX5" fmla="*/ 1315127 w 2542151"/>
                <a:gd name="connsiteY5" fmla="*/ 1186086 h 1914998"/>
                <a:gd name="connsiteX6" fmla="*/ 1315127 w 2542151"/>
                <a:gd name="connsiteY6" fmla="*/ 1495551 h 1914998"/>
                <a:gd name="connsiteX7" fmla="*/ 1329836 w 2542151"/>
                <a:gd name="connsiteY7" fmla="*/ 1652636 h 1914998"/>
                <a:gd name="connsiteX8" fmla="*/ 1395141 w 2542151"/>
                <a:gd name="connsiteY8" fmla="*/ 1686172 h 1914998"/>
                <a:gd name="connsiteX9" fmla="*/ 1468095 w 2542151"/>
                <a:gd name="connsiteY9" fmla="*/ 1643811 h 1914998"/>
                <a:gd name="connsiteX10" fmla="*/ 1485745 w 2542151"/>
                <a:gd name="connsiteY10" fmla="*/ 1422597 h 1914998"/>
                <a:gd name="connsiteX11" fmla="*/ 1485745 w 2542151"/>
                <a:gd name="connsiteY11" fmla="*/ 1290810 h 1914998"/>
                <a:gd name="connsiteX12" fmla="*/ 1461035 w 2542151"/>
                <a:gd name="connsiteY12" fmla="*/ 1130782 h 1914998"/>
                <a:gd name="connsiteX13" fmla="*/ 1388081 w 2542151"/>
                <a:gd name="connsiteY13" fmla="*/ 1064300 h 1914998"/>
                <a:gd name="connsiteX14" fmla="*/ 1200990 w 2542151"/>
                <a:gd name="connsiteY14" fmla="*/ 1046062 h 1914998"/>
                <a:gd name="connsiteX15" fmla="*/ 1200990 w 2542151"/>
                <a:gd name="connsiteY15" fmla="*/ 769544 h 1914998"/>
                <a:gd name="connsiteX16" fmla="*/ 1410438 w 2542151"/>
                <a:gd name="connsiteY16" fmla="*/ 756600 h 1914998"/>
                <a:gd name="connsiteX17" fmla="*/ 1468095 w 2542151"/>
                <a:gd name="connsiteY17" fmla="*/ 700120 h 1914998"/>
                <a:gd name="connsiteX18" fmla="*/ 1485745 w 2542151"/>
                <a:gd name="connsiteY18" fmla="*/ 563626 h 1914998"/>
                <a:gd name="connsiteX19" fmla="*/ 1485745 w 2542151"/>
                <a:gd name="connsiteY19" fmla="*/ 457726 h 1914998"/>
                <a:gd name="connsiteX20" fmla="*/ 1465153 w 2542151"/>
                <a:gd name="connsiteY20" fmla="*/ 325938 h 1914998"/>
                <a:gd name="connsiteX21" fmla="*/ 1401024 w 2542151"/>
                <a:gd name="connsiteY21" fmla="*/ 294168 h 1914998"/>
                <a:gd name="connsiteX22" fmla="*/ 1333366 w 2542151"/>
                <a:gd name="connsiteY22" fmla="*/ 327703 h 1914998"/>
                <a:gd name="connsiteX23" fmla="*/ 1315127 w 2542151"/>
                <a:gd name="connsiteY23" fmla="*/ 470669 h 1914998"/>
                <a:gd name="connsiteX24" fmla="*/ 1315127 w 2542151"/>
                <a:gd name="connsiteY24" fmla="*/ 627167 h 1914998"/>
                <a:gd name="connsiteX25" fmla="*/ 839751 w 2542151"/>
                <a:gd name="connsiteY25" fmla="*/ 627167 h 1914998"/>
                <a:gd name="connsiteX26" fmla="*/ 839751 w 2542151"/>
                <a:gd name="connsiteY26" fmla="*/ 464786 h 1914998"/>
                <a:gd name="connsiteX27" fmla="*/ 964479 w 2542151"/>
                <a:gd name="connsiteY27" fmla="*/ 95899 h 1914998"/>
                <a:gd name="connsiteX28" fmla="*/ 1361017 w 2542151"/>
                <a:gd name="connsiteY28" fmla="*/ 0 h 1914998"/>
                <a:gd name="connsiteX29" fmla="*/ 1822273 w 2542151"/>
                <a:gd name="connsiteY29" fmla="*/ 132872 h 1914998"/>
                <a:gd name="connsiteX30" fmla="*/ 1943470 w 2542151"/>
                <a:gd name="connsiteY30" fmla="*/ 502090 h 1914998"/>
                <a:gd name="connsiteX31" fmla="*/ 1899933 w 2542151"/>
                <a:gd name="connsiteY31" fmla="*/ 733150 h 1914998"/>
                <a:gd name="connsiteX32" fmla="*/ 1746966 w 2542151"/>
                <a:gd name="connsiteY32" fmla="*/ 863089 h 1914998"/>
                <a:gd name="connsiteX33" fmla="*/ 1908170 w 2542151"/>
                <a:gd name="connsiteY33" fmla="*/ 982586 h 1914998"/>
                <a:gd name="connsiteX34" fmla="*/ 1961120 w 2542151"/>
                <a:gd name="connsiteY34" fmla="*/ 1371687 h 1914998"/>
                <a:gd name="connsiteX35" fmla="*/ 1909347 w 2542151"/>
                <a:gd name="connsiteY35" fmla="*/ 1724276 h 1914998"/>
                <a:gd name="connsiteX36" fmla="*/ 1730493 w 2542151"/>
                <a:gd name="connsiteY36" fmla="*/ 1914998 h 1914998"/>
                <a:gd name="connsiteX37" fmla="*/ 2542151 w 2542151"/>
                <a:gd name="connsiteY37" fmla="*/ 1911674 h 1914998"/>
                <a:gd name="connsiteX0" fmla="*/ 0 w 2542151"/>
                <a:gd name="connsiteY0" fmla="*/ 1905063 h 1914998"/>
                <a:gd name="connsiteX1" fmla="*/ 1049788 w 2542151"/>
                <a:gd name="connsiteY1" fmla="*/ 1904444 h 1914998"/>
                <a:gd name="connsiteX2" fmla="*/ 880346 w 2542151"/>
                <a:gd name="connsiteY2" fmla="*/ 1718530 h 1914998"/>
                <a:gd name="connsiteX3" fmla="*/ 839751 w 2542151"/>
                <a:gd name="connsiteY3" fmla="*/ 1336700 h 1914998"/>
                <a:gd name="connsiteX4" fmla="*/ 839751 w 2542151"/>
                <a:gd name="connsiteY4" fmla="*/ 1186086 h 1914998"/>
                <a:gd name="connsiteX5" fmla="*/ 1315127 w 2542151"/>
                <a:gd name="connsiteY5" fmla="*/ 1186086 h 1914998"/>
                <a:gd name="connsiteX6" fmla="*/ 1315127 w 2542151"/>
                <a:gd name="connsiteY6" fmla="*/ 1495551 h 1914998"/>
                <a:gd name="connsiteX7" fmla="*/ 1329836 w 2542151"/>
                <a:gd name="connsiteY7" fmla="*/ 1652636 h 1914998"/>
                <a:gd name="connsiteX8" fmla="*/ 1395141 w 2542151"/>
                <a:gd name="connsiteY8" fmla="*/ 1686172 h 1914998"/>
                <a:gd name="connsiteX9" fmla="*/ 1468095 w 2542151"/>
                <a:gd name="connsiteY9" fmla="*/ 1643811 h 1914998"/>
                <a:gd name="connsiteX10" fmla="*/ 1485745 w 2542151"/>
                <a:gd name="connsiteY10" fmla="*/ 1422597 h 1914998"/>
                <a:gd name="connsiteX11" fmla="*/ 1485745 w 2542151"/>
                <a:gd name="connsiteY11" fmla="*/ 1290810 h 1914998"/>
                <a:gd name="connsiteX12" fmla="*/ 1461035 w 2542151"/>
                <a:gd name="connsiteY12" fmla="*/ 1130782 h 1914998"/>
                <a:gd name="connsiteX13" fmla="*/ 1388081 w 2542151"/>
                <a:gd name="connsiteY13" fmla="*/ 1064300 h 1914998"/>
                <a:gd name="connsiteX14" fmla="*/ 1200990 w 2542151"/>
                <a:gd name="connsiteY14" fmla="*/ 1046062 h 1914998"/>
                <a:gd name="connsiteX15" fmla="*/ 1200990 w 2542151"/>
                <a:gd name="connsiteY15" fmla="*/ 769544 h 1914998"/>
                <a:gd name="connsiteX16" fmla="*/ 1410438 w 2542151"/>
                <a:gd name="connsiteY16" fmla="*/ 756600 h 1914998"/>
                <a:gd name="connsiteX17" fmla="*/ 1468095 w 2542151"/>
                <a:gd name="connsiteY17" fmla="*/ 700120 h 1914998"/>
                <a:gd name="connsiteX18" fmla="*/ 1485745 w 2542151"/>
                <a:gd name="connsiteY18" fmla="*/ 563626 h 1914998"/>
                <a:gd name="connsiteX19" fmla="*/ 1485745 w 2542151"/>
                <a:gd name="connsiteY19" fmla="*/ 457726 h 1914998"/>
                <a:gd name="connsiteX20" fmla="*/ 1465153 w 2542151"/>
                <a:gd name="connsiteY20" fmla="*/ 325938 h 1914998"/>
                <a:gd name="connsiteX21" fmla="*/ 1401024 w 2542151"/>
                <a:gd name="connsiteY21" fmla="*/ 294168 h 1914998"/>
                <a:gd name="connsiteX22" fmla="*/ 1333366 w 2542151"/>
                <a:gd name="connsiteY22" fmla="*/ 327703 h 1914998"/>
                <a:gd name="connsiteX23" fmla="*/ 1315127 w 2542151"/>
                <a:gd name="connsiteY23" fmla="*/ 470669 h 1914998"/>
                <a:gd name="connsiteX24" fmla="*/ 1315127 w 2542151"/>
                <a:gd name="connsiteY24" fmla="*/ 627167 h 1914998"/>
                <a:gd name="connsiteX25" fmla="*/ 839751 w 2542151"/>
                <a:gd name="connsiteY25" fmla="*/ 627167 h 1914998"/>
                <a:gd name="connsiteX26" fmla="*/ 839751 w 2542151"/>
                <a:gd name="connsiteY26" fmla="*/ 464786 h 1914998"/>
                <a:gd name="connsiteX27" fmla="*/ 964479 w 2542151"/>
                <a:gd name="connsiteY27" fmla="*/ 95899 h 1914998"/>
                <a:gd name="connsiteX28" fmla="*/ 1361017 w 2542151"/>
                <a:gd name="connsiteY28" fmla="*/ 0 h 1914998"/>
                <a:gd name="connsiteX29" fmla="*/ 1822273 w 2542151"/>
                <a:gd name="connsiteY29" fmla="*/ 132872 h 1914998"/>
                <a:gd name="connsiteX30" fmla="*/ 1943470 w 2542151"/>
                <a:gd name="connsiteY30" fmla="*/ 502090 h 1914998"/>
                <a:gd name="connsiteX31" fmla="*/ 1899933 w 2542151"/>
                <a:gd name="connsiteY31" fmla="*/ 733150 h 1914998"/>
                <a:gd name="connsiteX32" fmla="*/ 1746966 w 2542151"/>
                <a:gd name="connsiteY32" fmla="*/ 863089 h 1914998"/>
                <a:gd name="connsiteX33" fmla="*/ 1908170 w 2542151"/>
                <a:gd name="connsiteY33" fmla="*/ 982586 h 1914998"/>
                <a:gd name="connsiteX34" fmla="*/ 1961120 w 2542151"/>
                <a:gd name="connsiteY34" fmla="*/ 1371687 h 1914998"/>
                <a:gd name="connsiteX35" fmla="*/ 1909347 w 2542151"/>
                <a:gd name="connsiteY35" fmla="*/ 1724276 h 1914998"/>
                <a:gd name="connsiteX36" fmla="*/ 1730493 w 2542151"/>
                <a:gd name="connsiteY36" fmla="*/ 1914998 h 1914998"/>
                <a:gd name="connsiteX37" fmla="*/ 2542151 w 2542151"/>
                <a:gd name="connsiteY37" fmla="*/ 1911674 h 1914998"/>
                <a:gd name="connsiteX0" fmla="*/ 0 w 2542151"/>
                <a:gd name="connsiteY0" fmla="*/ 1905063 h 1915032"/>
                <a:gd name="connsiteX1" fmla="*/ 1049788 w 2542151"/>
                <a:gd name="connsiteY1" fmla="*/ 1904444 h 1915032"/>
                <a:gd name="connsiteX2" fmla="*/ 880346 w 2542151"/>
                <a:gd name="connsiteY2" fmla="*/ 1718530 h 1915032"/>
                <a:gd name="connsiteX3" fmla="*/ 839751 w 2542151"/>
                <a:gd name="connsiteY3" fmla="*/ 1336700 h 1915032"/>
                <a:gd name="connsiteX4" fmla="*/ 839751 w 2542151"/>
                <a:gd name="connsiteY4" fmla="*/ 1186086 h 1915032"/>
                <a:gd name="connsiteX5" fmla="*/ 1315127 w 2542151"/>
                <a:gd name="connsiteY5" fmla="*/ 1186086 h 1915032"/>
                <a:gd name="connsiteX6" fmla="*/ 1315127 w 2542151"/>
                <a:gd name="connsiteY6" fmla="*/ 1495551 h 1915032"/>
                <a:gd name="connsiteX7" fmla="*/ 1329836 w 2542151"/>
                <a:gd name="connsiteY7" fmla="*/ 1652636 h 1915032"/>
                <a:gd name="connsiteX8" fmla="*/ 1395141 w 2542151"/>
                <a:gd name="connsiteY8" fmla="*/ 1686172 h 1915032"/>
                <a:gd name="connsiteX9" fmla="*/ 1468095 w 2542151"/>
                <a:gd name="connsiteY9" fmla="*/ 1643811 h 1915032"/>
                <a:gd name="connsiteX10" fmla="*/ 1485745 w 2542151"/>
                <a:gd name="connsiteY10" fmla="*/ 1422597 h 1915032"/>
                <a:gd name="connsiteX11" fmla="*/ 1485745 w 2542151"/>
                <a:gd name="connsiteY11" fmla="*/ 1290810 h 1915032"/>
                <a:gd name="connsiteX12" fmla="*/ 1461035 w 2542151"/>
                <a:gd name="connsiteY12" fmla="*/ 1130782 h 1915032"/>
                <a:gd name="connsiteX13" fmla="*/ 1388081 w 2542151"/>
                <a:gd name="connsiteY13" fmla="*/ 1064300 h 1915032"/>
                <a:gd name="connsiteX14" fmla="*/ 1200990 w 2542151"/>
                <a:gd name="connsiteY14" fmla="*/ 1046062 h 1915032"/>
                <a:gd name="connsiteX15" fmla="*/ 1200990 w 2542151"/>
                <a:gd name="connsiteY15" fmla="*/ 769544 h 1915032"/>
                <a:gd name="connsiteX16" fmla="*/ 1410438 w 2542151"/>
                <a:gd name="connsiteY16" fmla="*/ 756600 h 1915032"/>
                <a:gd name="connsiteX17" fmla="*/ 1468095 w 2542151"/>
                <a:gd name="connsiteY17" fmla="*/ 700120 h 1915032"/>
                <a:gd name="connsiteX18" fmla="*/ 1485745 w 2542151"/>
                <a:gd name="connsiteY18" fmla="*/ 563626 h 1915032"/>
                <a:gd name="connsiteX19" fmla="*/ 1485745 w 2542151"/>
                <a:gd name="connsiteY19" fmla="*/ 457726 h 1915032"/>
                <a:gd name="connsiteX20" fmla="*/ 1465153 w 2542151"/>
                <a:gd name="connsiteY20" fmla="*/ 325938 h 1915032"/>
                <a:gd name="connsiteX21" fmla="*/ 1401024 w 2542151"/>
                <a:gd name="connsiteY21" fmla="*/ 294168 h 1915032"/>
                <a:gd name="connsiteX22" fmla="*/ 1333366 w 2542151"/>
                <a:gd name="connsiteY22" fmla="*/ 327703 h 1915032"/>
                <a:gd name="connsiteX23" fmla="*/ 1315127 w 2542151"/>
                <a:gd name="connsiteY23" fmla="*/ 470669 h 1915032"/>
                <a:gd name="connsiteX24" fmla="*/ 1315127 w 2542151"/>
                <a:gd name="connsiteY24" fmla="*/ 627167 h 1915032"/>
                <a:gd name="connsiteX25" fmla="*/ 839751 w 2542151"/>
                <a:gd name="connsiteY25" fmla="*/ 627167 h 1915032"/>
                <a:gd name="connsiteX26" fmla="*/ 839751 w 2542151"/>
                <a:gd name="connsiteY26" fmla="*/ 464786 h 1915032"/>
                <a:gd name="connsiteX27" fmla="*/ 964479 w 2542151"/>
                <a:gd name="connsiteY27" fmla="*/ 95899 h 1915032"/>
                <a:gd name="connsiteX28" fmla="*/ 1361017 w 2542151"/>
                <a:gd name="connsiteY28" fmla="*/ 0 h 1915032"/>
                <a:gd name="connsiteX29" fmla="*/ 1822273 w 2542151"/>
                <a:gd name="connsiteY29" fmla="*/ 132872 h 1915032"/>
                <a:gd name="connsiteX30" fmla="*/ 1943470 w 2542151"/>
                <a:gd name="connsiteY30" fmla="*/ 502090 h 1915032"/>
                <a:gd name="connsiteX31" fmla="*/ 1899933 w 2542151"/>
                <a:gd name="connsiteY31" fmla="*/ 733150 h 1915032"/>
                <a:gd name="connsiteX32" fmla="*/ 1746966 w 2542151"/>
                <a:gd name="connsiteY32" fmla="*/ 863089 h 1915032"/>
                <a:gd name="connsiteX33" fmla="*/ 1908170 w 2542151"/>
                <a:gd name="connsiteY33" fmla="*/ 982586 h 1915032"/>
                <a:gd name="connsiteX34" fmla="*/ 1961120 w 2542151"/>
                <a:gd name="connsiteY34" fmla="*/ 1371687 h 1915032"/>
                <a:gd name="connsiteX35" fmla="*/ 1909347 w 2542151"/>
                <a:gd name="connsiteY35" fmla="*/ 1724276 h 1915032"/>
                <a:gd name="connsiteX36" fmla="*/ 1730493 w 2542151"/>
                <a:gd name="connsiteY36" fmla="*/ 1914998 h 1915032"/>
                <a:gd name="connsiteX37" fmla="*/ 2542151 w 2542151"/>
                <a:gd name="connsiteY37" fmla="*/ 1911674 h 1915032"/>
                <a:gd name="connsiteX0" fmla="*/ 0 w 2549495"/>
                <a:gd name="connsiteY0" fmla="*/ 1905063 h 1915347"/>
                <a:gd name="connsiteX1" fmla="*/ 1049788 w 2549495"/>
                <a:gd name="connsiteY1" fmla="*/ 1904444 h 1915347"/>
                <a:gd name="connsiteX2" fmla="*/ 880346 w 2549495"/>
                <a:gd name="connsiteY2" fmla="*/ 1718530 h 1915347"/>
                <a:gd name="connsiteX3" fmla="*/ 839751 w 2549495"/>
                <a:gd name="connsiteY3" fmla="*/ 1336700 h 1915347"/>
                <a:gd name="connsiteX4" fmla="*/ 839751 w 2549495"/>
                <a:gd name="connsiteY4" fmla="*/ 1186086 h 1915347"/>
                <a:gd name="connsiteX5" fmla="*/ 1315127 w 2549495"/>
                <a:gd name="connsiteY5" fmla="*/ 1186086 h 1915347"/>
                <a:gd name="connsiteX6" fmla="*/ 1315127 w 2549495"/>
                <a:gd name="connsiteY6" fmla="*/ 1495551 h 1915347"/>
                <a:gd name="connsiteX7" fmla="*/ 1329836 w 2549495"/>
                <a:gd name="connsiteY7" fmla="*/ 1652636 h 1915347"/>
                <a:gd name="connsiteX8" fmla="*/ 1395141 w 2549495"/>
                <a:gd name="connsiteY8" fmla="*/ 1686172 h 1915347"/>
                <a:gd name="connsiteX9" fmla="*/ 1468095 w 2549495"/>
                <a:gd name="connsiteY9" fmla="*/ 1643811 h 1915347"/>
                <a:gd name="connsiteX10" fmla="*/ 1485745 w 2549495"/>
                <a:gd name="connsiteY10" fmla="*/ 1422597 h 1915347"/>
                <a:gd name="connsiteX11" fmla="*/ 1485745 w 2549495"/>
                <a:gd name="connsiteY11" fmla="*/ 1290810 h 1915347"/>
                <a:gd name="connsiteX12" fmla="*/ 1461035 w 2549495"/>
                <a:gd name="connsiteY12" fmla="*/ 1130782 h 1915347"/>
                <a:gd name="connsiteX13" fmla="*/ 1388081 w 2549495"/>
                <a:gd name="connsiteY13" fmla="*/ 1064300 h 1915347"/>
                <a:gd name="connsiteX14" fmla="*/ 1200990 w 2549495"/>
                <a:gd name="connsiteY14" fmla="*/ 1046062 h 1915347"/>
                <a:gd name="connsiteX15" fmla="*/ 1200990 w 2549495"/>
                <a:gd name="connsiteY15" fmla="*/ 769544 h 1915347"/>
                <a:gd name="connsiteX16" fmla="*/ 1410438 w 2549495"/>
                <a:gd name="connsiteY16" fmla="*/ 756600 h 1915347"/>
                <a:gd name="connsiteX17" fmla="*/ 1468095 w 2549495"/>
                <a:gd name="connsiteY17" fmla="*/ 700120 h 1915347"/>
                <a:gd name="connsiteX18" fmla="*/ 1485745 w 2549495"/>
                <a:gd name="connsiteY18" fmla="*/ 563626 h 1915347"/>
                <a:gd name="connsiteX19" fmla="*/ 1485745 w 2549495"/>
                <a:gd name="connsiteY19" fmla="*/ 457726 h 1915347"/>
                <a:gd name="connsiteX20" fmla="*/ 1465153 w 2549495"/>
                <a:gd name="connsiteY20" fmla="*/ 325938 h 1915347"/>
                <a:gd name="connsiteX21" fmla="*/ 1401024 w 2549495"/>
                <a:gd name="connsiteY21" fmla="*/ 294168 h 1915347"/>
                <a:gd name="connsiteX22" fmla="*/ 1333366 w 2549495"/>
                <a:gd name="connsiteY22" fmla="*/ 327703 h 1915347"/>
                <a:gd name="connsiteX23" fmla="*/ 1315127 w 2549495"/>
                <a:gd name="connsiteY23" fmla="*/ 470669 h 1915347"/>
                <a:gd name="connsiteX24" fmla="*/ 1315127 w 2549495"/>
                <a:gd name="connsiteY24" fmla="*/ 627167 h 1915347"/>
                <a:gd name="connsiteX25" fmla="*/ 839751 w 2549495"/>
                <a:gd name="connsiteY25" fmla="*/ 627167 h 1915347"/>
                <a:gd name="connsiteX26" fmla="*/ 839751 w 2549495"/>
                <a:gd name="connsiteY26" fmla="*/ 464786 h 1915347"/>
                <a:gd name="connsiteX27" fmla="*/ 964479 w 2549495"/>
                <a:gd name="connsiteY27" fmla="*/ 95899 h 1915347"/>
                <a:gd name="connsiteX28" fmla="*/ 1361017 w 2549495"/>
                <a:gd name="connsiteY28" fmla="*/ 0 h 1915347"/>
                <a:gd name="connsiteX29" fmla="*/ 1822273 w 2549495"/>
                <a:gd name="connsiteY29" fmla="*/ 132872 h 1915347"/>
                <a:gd name="connsiteX30" fmla="*/ 1943470 w 2549495"/>
                <a:gd name="connsiteY30" fmla="*/ 502090 h 1915347"/>
                <a:gd name="connsiteX31" fmla="*/ 1899933 w 2549495"/>
                <a:gd name="connsiteY31" fmla="*/ 733150 h 1915347"/>
                <a:gd name="connsiteX32" fmla="*/ 1746966 w 2549495"/>
                <a:gd name="connsiteY32" fmla="*/ 863089 h 1915347"/>
                <a:gd name="connsiteX33" fmla="*/ 1908170 w 2549495"/>
                <a:gd name="connsiteY33" fmla="*/ 982586 h 1915347"/>
                <a:gd name="connsiteX34" fmla="*/ 1961120 w 2549495"/>
                <a:gd name="connsiteY34" fmla="*/ 1371687 h 1915347"/>
                <a:gd name="connsiteX35" fmla="*/ 1909347 w 2549495"/>
                <a:gd name="connsiteY35" fmla="*/ 1724276 h 1915347"/>
                <a:gd name="connsiteX36" fmla="*/ 1730493 w 2549495"/>
                <a:gd name="connsiteY36" fmla="*/ 1914998 h 1915347"/>
                <a:gd name="connsiteX37" fmla="*/ 2549495 w 2549495"/>
                <a:gd name="connsiteY37" fmla="*/ 1915347 h 1915347"/>
                <a:gd name="connsiteX0" fmla="*/ 0 w 2549495"/>
                <a:gd name="connsiteY0" fmla="*/ 1905063 h 1915347"/>
                <a:gd name="connsiteX1" fmla="*/ 1049788 w 2549495"/>
                <a:gd name="connsiteY1" fmla="*/ 1904444 h 1915347"/>
                <a:gd name="connsiteX2" fmla="*/ 880346 w 2549495"/>
                <a:gd name="connsiteY2" fmla="*/ 1718530 h 1915347"/>
                <a:gd name="connsiteX3" fmla="*/ 839751 w 2549495"/>
                <a:gd name="connsiteY3" fmla="*/ 1336700 h 1915347"/>
                <a:gd name="connsiteX4" fmla="*/ 839751 w 2549495"/>
                <a:gd name="connsiteY4" fmla="*/ 1186086 h 1915347"/>
                <a:gd name="connsiteX5" fmla="*/ 1315127 w 2549495"/>
                <a:gd name="connsiteY5" fmla="*/ 1186086 h 1915347"/>
                <a:gd name="connsiteX6" fmla="*/ 1315127 w 2549495"/>
                <a:gd name="connsiteY6" fmla="*/ 1495551 h 1915347"/>
                <a:gd name="connsiteX7" fmla="*/ 1329836 w 2549495"/>
                <a:gd name="connsiteY7" fmla="*/ 1652636 h 1915347"/>
                <a:gd name="connsiteX8" fmla="*/ 1395141 w 2549495"/>
                <a:gd name="connsiteY8" fmla="*/ 1686172 h 1915347"/>
                <a:gd name="connsiteX9" fmla="*/ 1468095 w 2549495"/>
                <a:gd name="connsiteY9" fmla="*/ 1643811 h 1915347"/>
                <a:gd name="connsiteX10" fmla="*/ 1485745 w 2549495"/>
                <a:gd name="connsiteY10" fmla="*/ 1422597 h 1915347"/>
                <a:gd name="connsiteX11" fmla="*/ 1485745 w 2549495"/>
                <a:gd name="connsiteY11" fmla="*/ 1290810 h 1915347"/>
                <a:gd name="connsiteX12" fmla="*/ 1461035 w 2549495"/>
                <a:gd name="connsiteY12" fmla="*/ 1130782 h 1915347"/>
                <a:gd name="connsiteX13" fmla="*/ 1388081 w 2549495"/>
                <a:gd name="connsiteY13" fmla="*/ 1064300 h 1915347"/>
                <a:gd name="connsiteX14" fmla="*/ 1200990 w 2549495"/>
                <a:gd name="connsiteY14" fmla="*/ 1046062 h 1915347"/>
                <a:gd name="connsiteX15" fmla="*/ 1200990 w 2549495"/>
                <a:gd name="connsiteY15" fmla="*/ 769544 h 1915347"/>
                <a:gd name="connsiteX16" fmla="*/ 1410438 w 2549495"/>
                <a:gd name="connsiteY16" fmla="*/ 756600 h 1915347"/>
                <a:gd name="connsiteX17" fmla="*/ 1468095 w 2549495"/>
                <a:gd name="connsiteY17" fmla="*/ 700120 h 1915347"/>
                <a:gd name="connsiteX18" fmla="*/ 1485745 w 2549495"/>
                <a:gd name="connsiteY18" fmla="*/ 563626 h 1915347"/>
                <a:gd name="connsiteX19" fmla="*/ 1485745 w 2549495"/>
                <a:gd name="connsiteY19" fmla="*/ 457726 h 1915347"/>
                <a:gd name="connsiteX20" fmla="*/ 1465153 w 2549495"/>
                <a:gd name="connsiteY20" fmla="*/ 325938 h 1915347"/>
                <a:gd name="connsiteX21" fmla="*/ 1401024 w 2549495"/>
                <a:gd name="connsiteY21" fmla="*/ 294168 h 1915347"/>
                <a:gd name="connsiteX22" fmla="*/ 1333366 w 2549495"/>
                <a:gd name="connsiteY22" fmla="*/ 327703 h 1915347"/>
                <a:gd name="connsiteX23" fmla="*/ 1315127 w 2549495"/>
                <a:gd name="connsiteY23" fmla="*/ 470669 h 1915347"/>
                <a:gd name="connsiteX24" fmla="*/ 1315127 w 2549495"/>
                <a:gd name="connsiteY24" fmla="*/ 627167 h 1915347"/>
                <a:gd name="connsiteX25" fmla="*/ 839751 w 2549495"/>
                <a:gd name="connsiteY25" fmla="*/ 627167 h 1915347"/>
                <a:gd name="connsiteX26" fmla="*/ 839751 w 2549495"/>
                <a:gd name="connsiteY26" fmla="*/ 464786 h 1915347"/>
                <a:gd name="connsiteX27" fmla="*/ 964479 w 2549495"/>
                <a:gd name="connsiteY27" fmla="*/ 95899 h 1915347"/>
                <a:gd name="connsiteX28" fmla="*/ 1361017 w 2549495"/>
                <a:gd name="connsiteY28" fmla="*/ 0 h 1915347"/>
                <a:gd name="connsiteX29" fmla="*/ 1822273 w 2549495"/>
                <a:gd name="connsiteY29" fmla="*/ 132872 h 1915347"/>
                <a:gd name="connsiteX30" fmla="*/ 1943470 w 2549495"/>
                <a:gd name="connsiteY30" fmla="*/ 502090 h 1915347"/>
                <a:gd name="connsiteX31" fmla="*/ 1899933 w 2549495"/>
                <a:gd name="connsiteY31" fmla="*/ 733150 h 1915347"/>
                <a:gd name="connsiteX32" fmla="*/ 1746966 w 2549495"/>
                <a:gd name="connsiteY32" fmla="*/ 863089 h 1915347"/>
                <a:gd name="connsiteX33" fmla="*/ 1908170 w 2549495"/>
                <a:gd name="connsiteY33" fmla="*/ 982586 h 1915347"/>
                <a:gd name="connsiteX34" fmla="*/ 1961120 w 2549495"/>
                <a:gd name="connsiteY34" fmla="*/ 1371687 h 1915347"/>
                <a:gd name="connsiteX35" fmla="*/ 1909347 w 2549495"/>
                <a:gd name="connsiteY35" fmla="*/ 1724276 h 1915347"/>
                <a:gd name="connsiteX36" fmla="*/ 1730493 w 2549495"/>
                <a:gd name="connsiteY36" fmla="*/ 1914998 h 1915347"/>
                <a:gd name="connsiteX37" fmla="*/ 2549495 w 2549495"/>
                <a:gd name="connsiteY37" fmla="*/ 1915347 h 1915347"/>
                <a:gd name="connsiteX0" fmla="*/ 0 w 4146831"/>
                <a:gd name="connsiteY0" fmla="*/ 1921587 h 1921587"/>
                <a:gd name="connsiteX1" fmla="*/ 2647124 w 4146831"/>
                <a:gd name="connsiteY1" fmla="*/ 1904444 h 1921587"/>
                <a:gd name="connsiteX2" fmla="*/ 2477682 w 4146831"/>
                <a:gd name="connsiteY2" fmla="*/ 1718530 h 1921587"/>
                <a:gd name="connsiteX3" fmla="*/ 2437087 w 4146831"/>
                <a:gd name="connsiteY3" fmla="*/ 1336700 h 1921587"/>
                <a:gd name="connsiteX4" fmla="*/ 2437087 w 4146831"/>
                <a:gd name="connsiteY4" fmla="*/ 1186086 h 1921587"/>
                <a:gd name="connsiteX5" fmla="*/ 2912463 w 4146831"/>
                <a:gd name="connsiteY5" fmla="*/ 1186086 h 1921587"/>
                <a:gd name="connsiteX6" fmla="*/ 2912463 w 4146831"/>
                <a:gd name="connsiteY6" fmla="*/ 1495551 h 1921587"/>
                <a:gd name="connsiteX7" fmla="*/ 2927172 w 4146831"/>
                <a:gd name="connsiteY7" fmla="*/ 1652636 h 1921587"/>
                <a:gd name="connsiteX8" fmla="*/ 2992477 w 4146831"/>
                <a:gd name="connsiteY8" fmla="*/ 1686172 h 1921587"/>
                <a:gd name="connsiteX9" fmla="*/ 3065431 w 4146831"/>
                <a:gd name="connsiteY9" fmla="*/ 1643811 h 1921587"/>
                <a:gd name="connsiteX10" fmla="*/ 3083081 w 4146831"/>
                <a:gd name="connsiteY10" fmla="*/ 1422597 h 1921587"/>
                <a:gd name="connsiteX11" fmla="*/ 3083081 w 4146831"/>
                <a:gd name="connsiteY11" fmla="*/ 1290810 h 1921587"/>
                <a:gd name="connsiteX12" fmla="*/ 3058371 w 4146831"/>
                <a:gd name="connsiteY12" fmla="*/ 1130782 h 1921587"/>
                <a:gd name="connsiteX13" fmla="*/ 2985417 w 4146831"/>
                <a:gd name="connsiteY13" fmla="*/ 1064300 h 1921587"/>
                <a:gd name="connsiteX14" fmla="*/ 2798326 w 4146831"/>
                <a:gd name="connsiteY14" fmla="*/ 1046062 h 1921587"/>
                <a:gd name="connsiteX15" fmla="*/ 2798326 w 4146831"/>
                <a:gd name="connsiteY15" fmla="*/ 769544 h 1921587"/>
                <a:gd name="connsiteX16" fmla="*/ 3007774 w 4146831"/>
                <a:gd name="connsiteY16" fmla="*/ 756600 h 1921587"/>
                <a:gd name="connsiteX17" fmla="*/ 3065431 w 4146831"/>
                <a:gd name="connsiteY17" fmla="*/ 700120 h 1921587"/>
                <a:gd name="connsiteX18" fmla="*/ 3083081 w 4146831"/>
                <a:gd name="connsiteY18" fmla="*/ 563626 h 1921587"/>
                <a:gd name="connsiteX19" fmla="*/ 3083081 w 4146831"/>
                <a:gd name="connsiteY19" fmla="*/ 457726 h 1921587"/>
                <a:gd name="connsiteX20" fmla="*/ 3062489 w 4146831"/>
                <a:gd name="connsiteY20" fmla="*/ 325938 h 1921587"/>
                <a:gd name="connsiteX21" fmla="*/ 2998360 w 4146831"/>
                <a:gd name="connsiteY21" fmla="*/ 294168 h 1921587"/>
                <a:gd name="connsiteX22" fmla="*/ 2930702 w 4146831"/>
                <a:gd name="connsiteY22" fmla="*/ 327703 h 1921587"/>
                <a:gd name="connsiteX23" fmla="*/ 2912463 w 4146831"/>
                <a:gd name="connsiteY23" fmla="*/ 470669 h 1921587"/>
                <a:gd name="connsiteX24" fmla="*/ 2912463 w 4146831"/>
                <a:gd name="connsiteY24" fmla="*/ 627167 h 1921587"/>
                <a:gd name="connsiteX25" fmla="*/ 2437087 w 4146831"/>
                <a:gd name="connsiteY25" fmla="*/ 627167 h 1921587"/>
                <a:gd name="connsiteX26" fmla="*/ 2437087 w 4146831"/>
                <a:gd name="connsiteY26" fmla="*/ 464786 h 1921587"/>
                <a:gd name="connsiteX27" fmla="*/ 2561815 w 4146831"/>
                <a:gd name="connsiteY27" fmla="*/ 95899 h 1921587"/>
                <a:gd name="connsiteX28" fmla="*/ 2958353 w 4146831"/>
                <a:gd name="connsiteY28" fmla="*/ 0 h 1921587"/>
                <a:gd name="connsiteX29" fmla="*/ 3419609 w 4146831"/>
                <a:gd name="connsiteY29" fmla="*/ 132872 h 1921587"/>
                <a:gd name="connsiteX30" fmla="*/ 3540806 w 4146831"/>
                <a:gd name="connsiteY30" fmla="*/ 502090 h 1921587"/>
                <a:gd name="connsiteX31" fmla="*/ 3497269 w 4146831"/>
                <a:gd name="connsiteY31" fmla="*/ 733150 h 1921587"/>
                <a:gd name="connsiteX32" fmla="*/ 3344302 w 4146831"/>
                <a:gd name="connsiteY32" fmla="*/ 863089 h 1921587"/>
                <a:gd name="connsiteX33" fmla="*/ 3505506 w 4146831"/>
                <a:gd name="connsiteY33" fmla="*/ 982586 h 1921587"/>
                <a:gd name="connsiteX34" fmla="*/ 3558456 w 4146831"/>
                <a:gd name="connsiteY34" fmla="*/ 1371687 h 1921587"/>
                <a:gd name="connsiteX35" fmla="*/ 3506683 w 4146831"/>
                <a:gd name="connsiteY35" fmla="*/ 1724276 h 1921587"/>
                <a:gd name="connsiteX36" fmla="*/ 3327829 w 4146831"/>
                <a:gd name="connsiteY36" fmla="*/ 1914998 h 1921587"/>
                <a:gd name="connsiteX37" fmla="*/ 4146831 w 4146831"/>
                <a:gd name="connsiteY37" fmla="*/ 1915347 h 1921587"/>
                <a:gd name="connsiteX0" fmla="*/ 0 w 4389185"/>
                <a:gd name="connsiteY0" fmla="*/ 1906899 h 1915347"/>
                <a:gd name="connsiteX1" fmla="*/ 2889478 w 4389185"/>
                <a:gd name="connsiteY1" fmla="*/ 1904444 h 1915347"/>
                <a:gd name="connsiteX2" fmla="*/ 2720036 w 4389185"/>
                <a:gd name="connsiteY2" fmla="*/ 1718530 h 1915347"/>
                <a:gd name="connsiteX3" fmla="*/ 2679441 w 4389185"/>
                <a:gd name="connsiteY3" fmla="*/ 1336700 h 1915347"/>
                <a:gd name="connsiteX4" fmla="*/ 2679441 w 4389185"/>
                <a:gd name="connsiteY4" fmla="*/ 1186086 h 1915347"/>
                <a:gd name="connsiteX5" fmla="*/ 3154817 w 4389185"/>
                <a:gd name="connsiteY5" fmla="*/ 1186086 h 1915347"/>
                <a:gd name="connsiteX6" fmla="*/ 3154817 w 4389185"/>
                <a:gd name="connsiteY6" fmla="*/ 1495551 h 1915347"/>
                <a:gd name="connsiteX7" fmla="*/ 3169526 w 4389185"/>
                <a:gd name="connsiteY7" fmla="*/ 1652636 h 1915347"/>
                <a:gd name="connsiteX8" fmla="*/ 3234831 w 4389185"/>
                <a:gd name="connsiteY8" fmla="*/ 1686172 h 1915347"/>
                <a:gd name="connsiteX9" fmla="*/ 3307785 w 4389185"/>
                <a:gd name="connsiteY9" fmla="*/ 1643811 h 1915347"/>
                <a:gd name="connsiteX10" fmla="*/ 3325435 w 4389185"/>
                <a:gd name="connsiteY10" fmla="*/ 1422597 h 1915347"/>
                <a:gd name="connsiteX11" fmla="*/ 3325435 w 4389185"/>
                <a:gd name="connsiteY11" fmla="*/ 1290810 h 1915347"/>
                <a:gd name="connsiteX12" fmla="*/ 3300725 w 4389185"/>
                <a:gd name="connsiteY12" fmla="*/ 1130782 h 1915347"/>
                <a:gd name="connsiteX13" fmla="*/ 3227771 w 4389185"/>
                <a:gd name="connsiteY13" fmla="*/ 1064300 h 1915347"/>
                <a:gd name="connsiteX14" fmla="*/ 3040680 w 4389185"/>
                <a:gd name="connsiteY14" fmla="*/ 1046062 h 1915347"/>
                <a:gd name="connsiteX15" fmla="*/ 3040680 w 4389185"/>
                <a:gd name="connsiteY15" fmla="*/ 769544 h 1915347"/>
                <a:gd name="connsiteX16" fmla="*/ 3250128 w 4389185"/>
                <a:gd name="connsiteY16" fmla="*/ 756600 h 1915347"/>
                <a:gd name="connsiteX17" fmla="*/ 3307785 w 4389185"/>
                <a:gd name="connsiteY17" fmla="*/ 700120 h 1915347"/>
                <a:gd name="connsiteX18" fmla="*/ 3325435 w 4389185"/>
                <a:gd name="connsiteY18" fmla="*/ 563626 h 1915347"/>
                <a:gd name="connsiteX19" fmla="*/ 3325435 w 4389185"/>
                <a:gd name="connsiteY19" fmla="*/ 457726 h 1915347"/>
                <a:gd name="connsiteX20" fmla="*/ 3304843 w 4389185"/>
                <a:gd name="connsiteY20" fmla="*/ 325938 h 1915347"/>
                <a:gd name="connsiteX21" fmla="*/ 3240714 w 4389185"/>
                <a:gd name="connsiteY21" fmla="*/ 294168 h 1915347"/>
                <a:gd name="connsiteX22" fmla="*/ 3173056 w 4389185"/>
                <a:gd name="connsiteY22" fmla="*/ 327703 h 1915347"/>
                <a:gd name="connsiteX23" fmla="*/ 3154817 w 4389185"/>
                <a:gd name="connsiteY23" fmla="*/ 470669 h 1915347"/>
                <a:gd name="connsiteX24" fmla="*/ 3154817 w 4389185"/>
                <a:gd name="connsiteY24" fmla="*/ 627167 h 1915347"/>
                <a:gd name="connsiteX25" fmla="*/ 2679441 w 4389185"/>
                <a:gd name="connsiteY25" fmla="*/ 627167 h 1915347"/>
                <a:gd name="connsiteX26" fmla="*/ 2679441 w 4389185"/>
                <a:gd name="connsiteY26" fmla="*/ 464786 h 1915347"/>
                <a:gd name="connsiteX27" fmla="*/ 2804169 w 4389185"/>
                <a:gd name="connsiteY27" fmla="*/ 95899 h 1915347"/>
                <a:gd name="connsiteX28" fmla="*/ 3200707 w 4389185"/>
                <a:gd name="connsiteY28" fmla="*/ 0 h 1915347"/>
                <a:gd name="connsiteX29" fmla="*/ 3661963 w 4389185"/>
                <a:gd name="connsiteY29" fmla="*/ 132872 h 1915347"/>
                <a:gd name="connsiteX30" fmla="*/ 3783160 w 4389185"/>
                <a:gd name="connsiteY30" fmla="*/ 502090 h 1915347"/>
                <a:gd name="connsiteX31" fmla="*/ 3739623 w 4389185"/>
                <a:gd name="connsiteY31" fmla="*/ 733150 h 1915347"/>
                <a:gd name="connsiteX32" fmla="*/ 3586656 w 4389185"/>
                <a:gd name="connsiteY32" fmla="*/ 863089 h 1915347"/>
                <a:gd name="connsiteX33" fmla="*/ 3747860 w 4389185"/>
                <a:gd name="connsiteY33" fmla="*/ 982586 h 1915347"/>
                <a:gd name="connsiteX34" fmla="*/ 3800810 w 4389185"/>
                <a:gd name="connsiteY34" fmla="*/ 1371687 h 1915347"/>
                <a:gd name="connsiteX35" fmla="*/ 3749037 w 4389185"/>
                <a:gd name="connsiteY35" fmla="*/ 1724276 h 1915347"/>
                <a:gd name="connsiteX36" fmla="*/ 3570183 w 4389185"/>
                <a:gd name="connsiteY36" fmla="*/ 1914998 h 1915347"/>
                <a:gd name="connsiteX37" fmla="*/ 4389185 w 4389185"/>
                <a:gd name="connsiteY37" fmla="*/ 1915347 h 191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389185" h="1915347">
                  <a:moveTo>
                    <a:pt x="0" y="1906899"/>
                  </a:moveTo>
                  <a:lnTo>
                    <a:pt x="2889478" y="1904444"/>
                  </a:lnTo>
                  <a:cubicBezTo>
                    <a:pt x="2851376" y="1865399"/>
                    <a:pt x="2747100" y="1791876"/>
                    <a:pt x="2720036" y="1718530"/>
                  </a:cubicBezTo>
                  <a:cubicBezTo>
                    <a:pt x="2692973" y="1645184"/>
                    <a:pt x="2679441" y="1517907"/>
                    <a:pt x="2679441" y="1336700"/>
                  </a:cubicBezTo>
                  <a:lnTo>
                    <a:pt x="2679441" y="1186086"/>
                  </a:lnTo>
                  <a:lnTo>
                    <a:pt x="3154817" y="1186086"/>
                  </a:lnTo>
                  <a:lnTo>
                    <a:pt x="3154817" y="1495551"/>
                  </a:lnTo>
                  <a:cubicBezTo>
                    <a:pt x="3154817" y="1577918"/>
                    <a:pt x="3159720" y="1630280"/>
                    <a:pt x="3169526" y="1652636"/>
                  </a:cubicBezTo>
                  <a:cubicBezTo>
                    <a:pt x="3179331" y="1674993"/>
                    <a:pt x="3201100" y="1686172"/>
                    <a:pt x="3234831" y="1686172"/>
                  </a:cubicBezTo>
                  <a:cubicBezTo>
                    <a:pt x="3271700" y="1686172"/>
                    <a:pt x="3296018" y="1672052"/>
                    <a:pt x="3307785" y="1643811"/>
                  </a:cubicBezTo>
                  <a:cubicBezTo>
                    <a:pt x="3319551" y="1615571"/>
                    <a:pt x="3325435" y="1541833"/>
                    <a:pt x="3325435" y="1422597"/>
                  </a:cubicBezTo>
                  <a:lnTo>
                    <a:pt x="3325435" y="1290810"/>
                  </a:lnTo>
                  <a:cubicBezTo>
                    <a:pt x="3325435" y="1217856"/>
                    <a:pt x="3317198" y="1164514"/>
                    <a:pt x="3300725" y="1130782"/>
                  </a:cubicBezTo>
                  <a:cubicBezTo>
                    <a:pt x="3284251" y="1097051"/>
                    <a:pt x="3259933" y="1074890"/>
                    <a:pt x="3227771" y="1064300"/>
                  </a:cubicBezTo>
                  <a:cubicBezTo>
                    <a:pt x="3195609" y="1053710"/>
                    <a:pt x="3133245" y="1047631"/>
                    <a:pt x="3040680" y="1046062"/>
                  </a:cubicBezTo>
                  <a:lnTo>
                    <a:pt x="3040680" y="769544"/>
                  </a:lnTo>
                  <a:cubicBezTo>
                    <a:pt x="3153641" y="769544"/>
                    <a:pt x="3223456" y="765229"/>
                    <a:pt x="3250128" y="756600"/>
                  </a:cubicBezTo>
                  <a:cubicBezTo>
                    <a:pt x="3276799" y="747971"/>
                    <a:pt x="3296018" y="729145"/>
                    <a:pt x="3307785" y="700120"/>
                  </a:cubicBezTo>
                  <a:cubicBezTo>
                    <a:pt x="3319551" y="671096"/>
                    <a:pt x="3325435" y="625598"/>
                    <a:pt x="3325435" y="563626"/>
                  </a:cubicBezTo>
                  <a:lnTo>
                    <a:pt x="3325435" y="457726"/>
                  </a:lnTo>
                  <a:cubicBezTo>
                    <a:pt x="3325435" y="391048"/>
                    <a:pt x="3318571" y="347118"/>
                    <a:pt x="3304843" y="325938"/>
                  </a:cubicBezTo>
                  <a:cubicBezTo>
                    <a:pt x="3291115" y="304758"/>
                    <a:pt x="3269739" y="294168"/>
                    <a:pt x="3240714" y="294168"/>
                  </a:cubicBezTo>
                  <a:cubicBezTo>
                    <a:pt x="3207767" y="294168"/>
                    <a:pt x="3185215" y="305347"/>
                    <a:pt x="3173056" y="327703"/>
                  </a:cubicBezTo>
                  <a:cubicBezTo>
                    <a:pt x="3160897" y="350060"/>
                    <a:pt x="3154817" y="397715"/>
                    <a:pt x="3154817" y="470669"/>
                  </a:cubicBezTo>
                  <a:lnTo>
                    <a:pt x="3154817" y="627167"/>
                  </a:lnTo>
                  <a:lnTo>
                    <a:pt x="2679441" y="627167"/>
                  </a:lnTo>
                  <a:lnTo>
                    <a:pt x="2679441" y="464786"/>
                  </a:lnTo>
                  <a:cubicBezTo>
                    <a:pt x="2679441" y="282794"/>
                    <a:pt x="2721017" y="159831"/>
                    <a:pt x="2804169" y="95899"/>
                  </a:cubicBezTo>
                  <a:cubicBezTo>
                    <a:pt x="2887320" y="31966"/>
                    <a:pt x="3019500" y="0"/>
                    <a:pt x="3200707" y="0"/>
                  </a:cubicBezTo>
                  <a:cubicBezTo>
                    <a:pt x="3427413" y="0"/>
                    <a:pt x="3581165" y="44291"/>
                    <a:pt x="3661963" y="132872"/>
                  </a:cubicBezTo>
                  <a:cubicBezTo>
                    <a:pt x="3742761" y="221453"/>
                    <a:pt x="3783160" y="344526"/>
                    <a:pt x="3783160" y="502090"/>
                  </a:cubicBezTo>
                  <a:cubicBezTo>
                    <a:pt x="3783160" y="608701"/>
                    <a:pt x="3768648" y="685721"/>
                    <a:pt x="3739623" y="733150"/>
                  </a:cubicBezTo>
                  <a:cubicBezTo>
                    <a:pt x="3710599" y="780578"/>
                    <a:pt x="3659610" y="823891"/>
                    <a:pt x="3586656" y="863089"/>
                  </a:cubicBezTo>
                  <a:cubicBezTo>
                    <a:pt x="3658825" y="887419"/>
                    <a:pt x="3712560" y="927252"/>
                    <a:pt x="3747860" y="982586"/>
                  </a:cubicBezTo>
                  <a:cubicBezTo>
                    <a:pt x="3783160" y="1037920"/>
                    <a:pt x="3800810" y="1167621"/>
                    <a:pt x="3800810" y="1371687"/>
                  </a:cubicBezTo>
                  <a:cubicBezTo>
                    <a:pt x="3800810" y="1523160"/>
                    <a:pt x="3783552" y="1640689"/>
                    <a:pt x="3749037" y="1724276"/>
                  </a:cubicBezTo>
                  <a:cubicBezTo>
                    <a:pt x="3714521" y="1807862"/>
                    <a:pt x="3647705" y="1851940"/>
                    <a:pt x="3570183" y="1914998"/>
                  </a:cubicBezTo>
                  <a:lnTo>
                    <a:pt x="4389185" y="1915347"/>
                  </a:lnTo>
                </a:path>
              </a:pathLst>
            </a:custGeom>
            <a:noFill/>
            <a:ln w="38100">
              <a:solidFill>
                <a:srgbClr val="8CBF03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7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等线"/>
              </a:endParaRPr>
            </a:p>
          </p:txBody>
        </p:sp>
        <p:grpSp>
          <p:nvGrpSpPr>
            <p:cNvPr id="84" name="组合 92"/>
            <p:cNvGrpSpPr/>
            <p:nvPr/>
          </p:nvGrpSpPr>
          <p:grpSpPr>
            <a:xfrm>
              <a:off x="1490077" y="5718137"/>
              <a:ext cx="216261" cy="216261"/>
              <a:chOff x="2218721" y="3717673"/>
              <a:chExt cx="248226" cy="248226"/>
            </a:xfrm>
          </p:grpSpPr>
          <p:sp>
            <p:nvSpPr>
              <p:cNvPr id="88" name="椭圆 87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8CBF0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0949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/>
                  <a:cs typeface="+mn-cs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8CBF03"/>
              </a:solidFill>
              <a:ln w="12700" cap="flat" cmpd="sng" algn="ctr">
                <a:solidFill>
                  <a:srgbClr val="8CBF0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0949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/>
                  <a:cs typeface="+mn-cs"/>
                </a:endParaRPr>
              </a:p>
            </p:txBody>
          </p:sp>
        </p:grpSp>
        <p:grpSp>
          <p:nvGrpSpPr>
            <p:cNvPr id="85" name="组合 93"/>
            <p:cNvGrpSpPr/>
            <p:nvPr/>
          </p:nvGrpSpPr>
          <p:grpSpPr>
            <a:xfrm>
              <a:off x="5394180" y="5718136"/>
              <a:ext cx="216261" cy="216261"/>
              <a:chOff x="2218721" y="3717673"/>
              <a:chExt cx="248226" cy="248226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rgbClr val="8CBF0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0949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/>
                  <a:cs typeface="+mn-cs"/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8CBF03"/>
              </a:solidFill>
              <a:ln w="12700" cap="flat" cmpd="sng" algn="ctr">
                <a:solidFill>
                  <a:srgbClr val="8CBF0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0949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等线"/>
                  <a:cs typeface="+mn-cs"/>
                </a:endParaRPr>
              </a:p>
            </p:txBody>
          </p:sp>
        </p:grpSp>
      </p:grpSp>
      <p:sp>
        <p:nvSpPr>
          <p:cNvPr id="90" name="文本框 61"/>
          <p:cNvSpPr txBox="1"/>
          <p:nvPr/>
        </p:nvSpPr>
        <p:spPr>
          <a:xfrm>
            <a:off x="1366365" y="5832317"/>
            <a:ext cx="2114282" cy="646267"/>
          </a:xfrm>
          <a:prstGeom prst="rect">
            <a:avLst/>
          </a:prstGeom>
          <a:noFill/>
        </p:spPr>
        <p:txBody>
          <a:bodyPr wrap="square" lIns="91412" tIns="45705" rIns="91412" bIns="45705" rtlCol="0">
            <a:spAutoFit/>
          </a:bodyPr>
          <a:lstStyle/>
          <a:p>
            <a:pPr defTabSz="609493"/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</a:p>
          <a:p>
            <a:pPr defTabSz="609493"/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1" name="组合 99"/>
          <p:cNvGrpSpPr/>
          <p:nvPr/>
        </p:nvGrpSpPr>
        <p:grpSpPr>
          <a:xfrm>
            <a:off x="1450368" y="5144171"/>
            <a:ext cx="1441740" cy="655967"/>
            <a:chOff x="4806096" y="2627316"/>
            <a:chExt cx="1442304" cy="655815"/>
          </a:xfrm>
          <a:solidFill>
            <a:srgbClr val="8CBF03"/>
          </a:solidFill>
        </p:grpSpPr>
        <p:sp>
          <p:nvSpPr>
            <p:cNvPr id="92" name="矩形 91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1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93" name="图片 9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94" name="文本框 65"/>
            <p:cNvSpPr txBox="1"/>
            <p:nvPr/>
          </p:nvSpPr>
          <p:spPr>
            <a:xfrm>
              <a:off x="4901582" y="2768085"/>
              <a:ext cx="1240097" cy="33847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103"/>
          <p:cNvGrpSpPr/>
          <p:nvPr/>
        </p:nvGrpSpPr>
        <p:grpSpPr>
          <a:xfrm>
            <a:off x="5860920" y="5017180"/>
            <a:ext cx="4436621" cy="1823481"/>
            <a:chOff x="6221950" y="4126221"/>
            <a:chExt cx="4438354" cy="1823059"/>
          </a:xfrm>
        </p:grpSpPr>
        <p:sp>
          <p:nvSpPr>
            <p:cNvPr id="96" name="直角三角形 95"/>
            <p:cNvSpPr/>
            <p:nvPr/>
          </p:nvSpPr>
          <p:spPr>
            <a:xfrm flipH="1">
              <a:off x="9167261" y="4523378"/>
              <a:ext cx="197666" cy="712822"/>
            </a:xfrm>
            <a:prstGeom prst="rtTriangle">
              <a:avLst/>
            </a:prstGeom>
            <a:noFill/>
            <a:ln w="38100" cap="flat" cmpd="sng" algn="ctr">
              <a:solidFill>
                <a:srgbClr val="8CBF03"/>
              </a:solidFill>
              <a:prstDash val="solid"/>
              <a:miter lim="800000"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/>
                <a:cs typeface="+mn-cs"/>
              </a:endParaRPr>
            </a:p>
          </p:txBody>
        </p:sp>
        <p:grpSp>
          <p:nvGrpSpPr>
            <p:cNvPr id="97" name="组合 105"/>
            <p:cNvGrpSpPr/>
            <p:nvPr/>
          </p:nvGrpSpPr>
          <p:grpSpPr>
            <a:xfrm>
              <a:off x="6221950" y="4126221"/>
              <a:ext cx="4438354" cy="1823059"/>
              <a:chOff x="6221950" y="4126221"/>
              <a:chExt cx="4438354" cy="1823059"/>
            </a:xfrm>
          </p:grpSpPr>
          <p:sp>
            <p:nvSpPr>
              <p:cNvPr id="98" name="文本框 69"/>
              <p:cNvSpPr txBox="1"/>
              <p:nvPr/>
            </p:nvSpPr>
            <p:spPr>
              <a:xfrm>
                <a:off x="6401266" y="4126221"/>
                <a:ext cx="4136390" cy="1709572"/>
              </a:xfrm>
              <a:custGeom>
                <a:avLst/>
                <a:gdLst>
                  <a:gd name="connsiteX0" fmla="*/ 368349 w 1054387"/>
                  <a:gd name="connsiteY0" fmla="*/ 0 h 1708761"/>
                  <a:gd name="connsiteX1" fmla="*/ 933011 w 1054387"/>
                  <a:gd name="connsiteY1" fmla="*/ 0 h 1708761"/>
                  <a:gd name="connsiteX2" fmla="*/ 933011 w 1054387"/>
                  <a:gd name="connsiteY2" fmla="*/ 1116658 h 1708761"/>
                  <a:gd name="connsiteX3" fmla="*/ 1054387 w 1054387"/>
                  <a:gd name="connsiteY3" fmla="*/ 1116658 h 1708761"/>
                  <a:gd name="connsiteX4" fmla="*/ 1054387 w 1054387"/>
                  <a:gd name="connsiteY4" fmla="*/ 1407960 h 1708761"/>
                  <a:gd name="connsiteX5" fmla="*/ 933011 w 1054387"/>
                  <a:gd name="connsiteY5" fmla="*/ 1407960 h 1708761"/>
                  <a:gd name="connsiteX6" fmla="*/ 933011 w 1054387"/>
                  <a:gd name="connsiteY6" fmla="*/ 1708761 h 1708761"/>
                  <a:gd name="connsiteX7" fmla="*/ 506613 w 1054387"/>
                  <a:gd name="connsiteY7" fmla="*/ 1708761 h 1708761"/>
                  <a:gd name="connsiteX8" fmla="*/ 506613 w 1054387"/>
                  <a:gd name="connsiteY8" fmla="*/ 1407960 h 1708761"/>
                  <a:gd name="connsiteX9" fmla="*/ 0 w 1054387"/>
                  <a:gd name="connsiteY9" fmla="*/ 1407960 h 1708761"/>
                  <a:gd name="connsiteX10" fmla="*/ 0 w 1054387"/>
                  <a:gd name="connsiteY10" fmla="*/ 1116658 h 1708761"/>
                  <a:gd name="connsiteX0" fmla="*/ 933011 w 1054387"/>
                  <a:gd name="connsiteY0" fmla="*/ 1708761 h 1800201"/>
                  <a:gd name="connsiteX1" fmla="*/ 506613 w 1054387"/>
                  <a:gd name="connsiteY1" fmla="*/ 1708761 h 1800201"/>
                  <a:gd name="connsiteX2" fmla="*/ 506613 w 1054387"/>
                  <a:gd name="connsiteY2" fmla="*/ 1407960 h 1800201"/>
                  <a:gd name="connsiteX3" fmla="*/ 0 w 1054387"/>
                  <a:gd name="connsiteY3" fmla="*/ 1407960 h 1800201"/>
                  <a:gd name="connsiteX4" fmla="*/ 0 w 1054387"/>
                  <a:gd name="connsiteY4" fmla="*/ 1116658 h 1800201"/>
                  <a:gd name="connsiteX5" fmla="*/ 368349 w 1054387"/>
                  <a:gd name="connsiteY5" fmla="*/ 0 h 1800201"/>
                  <a:gd name="connsiteX6" fmla="*/ 933011 w 1054387"/>
                  <a:gd name="connsiteY6" fmla="*/ 0 h 1800201"/>
                  <a:gd name="connsiteX7" fmla="*/ 933011 w 1054387"/>
                  <a:gd name="connsiteY7" fmla="*/ 1116658 h 1800201"/>
                  <a:gd name="connsiteX8" fmla="*/ 1054387 w 1054387"/>
                  <a:gd name="connsiteY8" fmla="*/ 1116658 h 1800201"/>
                  <a:gd name="connsiteX9" fmla="*/ 1054387 w 1054387"/>
                  <a:gd name="connsiteY9" fmla="*/ 1407960 h 1800201"/>
                  <a:gd name="connsiteX10" fmla="*/ 933011 w 1054387"/>
                  <a:gd name="connsiteY10" fmla="*/ 1407960 h 1800201"/>
                  <a:gd name="connsiteX11" fmla="*/ 1024451 w 1054387"/>
                  <a:gd name="connsiteY11" fmla="*/ 1800201 h 1800201"/>
                  <a:gd name="connsiteX0" fmla="*/ 933011 w 1054387"/>
                  <a:gd name="connsiteY0" fmla="*/ 1708761 h 1708761"/>
                  <a:gd name="connsiteX1" fmla="*/ 506613 w 1054387"/>
                  <a:gd name="connsiteY1" fmla="*/ 1708761 h 1708761"/>
                  <a:gd name="connsiteX2" fmla="*/ 506613 w 1054387"/>
                  <a:gd name="connsiteY2" fmla="*/ 1407960 h 1708761"/>
                  <a:gd name="connsiteX3" fmla="*/ 0 w 1054387"/>
                  <a:gd name="connsiteY3" fmla="*/ 1407960 h 1708761"/>
                  <a:gd name="connsiteX4" fmla="*/ 0 w 1054387"/>
                  <a:gd name="connsiteY4" fmla="*/ 1116658 h 1708761"/>
                  <a:gd name="connsiteX5" fmla="*/ 368349 w 1054387"/>
                  <a:gd name="connsiteY5" fmla="*/ 0 h 1708761"/>
                  <a:gd name="connsiteX6" fmla="*/ 933011 w 1054387"/>
                  <a:gd name="connsiteY6" fmla="*/ 0 h 1708761"/>
                  <a:gd name="connsiteX7" fmla="*/ 933011 w 1054387"/>
                  <a:gd name="connsiteY7" fmla="*/ 1116658 h 1708761"/>
                  <a:gd name="connsiteX8" fmla="*/ 1054387 w 1054387"/>
                  <a:gd name="connsiteY8" fmla="*/ 1116658 h 1708761"/>
                  <a:gd name="connsiteX9" fmla="*/ 1054387 w 1054387"/>
                  <a:gd name="connsiteY9" fmla="*/ 1407960 h 1708761"/>
                  <a:gd name="connsiteX10" fmla="*/ 933011 w 1054387"/>
                  <a:gd name="connsiteY10" fmla="*/ 1407960 h 1708761"/>
                  <a:gd name="connsiteX11" fmla="*/ 948251 w 1054387"/>
                  <a:gd name="connsiteY11" fmla="*/ 1690663 h 1708761"/>
                  <a:gd name="connsiteX0" fmla="*/ 0 w 1159601"/>
                  <a:gd name="connsiteY0" fmla="*/ 1708761 h 1708761"/>
                  <a:gd name="connsiteX1" fmla="*/ 611827 w 1159601"/>
                  <a:gd name="connsiteY1" fmla="*/ 1708761 h 1708761"/>
                  <a:gd name="connsiteX2" fmla="*/ 611827 w 1159601"/>
                  <a:gd name="connsiteY2" fmla="*/ 1407960 h 1708761"/>
                  <a:gd name="connsiteX3" fmla="*/ 105214 w 1159601"/>
                  <a:gd name="connsiteY3" fmla="*/ 1407960 h 1708761"/>
                  <a:gd name="connsiteX4" fmla="*/ 105214 w 1159601"/>
                  <a:gd name="connsiteY4" fmla="*/ 1116658 h 1708761"/>
                  <a:gd name="connsiteX5" fmla="*/ 473563 w 1159601"/>
                  <a:gd name="connsiteY5" fmla="*/ 0 h 1708761"/>
                  <a:gd name="connsiteX6" fmla="*/ 1038225 w 1159601"/>
                  <a:gd name="connsiteY6" fmla="*/ 0 h 1708761"/>
                  <a:gd name="connsiteX7" fmla="*/ 1038225 w 1159601"/>
                  <a:gd name="connsiteY7" fmla="*/ 1116658 h 1708761"/>
                  <a:gd name="connsiteX8" fmla="*/ 1159601 w 1159601"/>
                  <a:gd name="connsiteY8" fmla="*/ 1116658 h 1708761"/>
                  <a:gd name="connsiteX9" fmla="*/ 1159601 w 1159601"/>
                  <a:gd name="connsiteY9" fmla="*/ 1407960 h 1708761"/>
                  <a:gd name="connsiteX10" fmla="*/ 1038225 w 1159601"/>
                  <a:gd name="connsiteY10" fmla="*/ 1407960 h 1708761"/>
                  <a:gd name="connsiteX11" fmla="*/ 1053465 w 1159601"/>
                  <a:gd name="connsiteY11" fmla="*/ 1690663 h 170876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48703 w 1159601"/>
                  <a:gd name="connsiteY11" fmla="*/ 1857351 h 185735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39178 w 1159601"/>
                  <a:gd name="connsiteY11" fmla="*/ 1857351 h 185735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39348 w 1159601"/>
                  <a:gd name="connsiteY11" fmla="*/ 1706397 h 1857351"/>
                  <a:gd name="connsiteX12" fmla="*/ 1039178 w 1159601"/>
                  <a:gd name="connsiteY12" fmla="*/ 1857351 h 1857351"/>
                  <a:gd name="connsiteX0" fmla="*/ 0 w 1634490"/>
                  <a:gd name="connsiteY0" fmla="*/ 1708761 h 1737497"/>
                  <a:gd name="connsiteX1" fmla="*/ 611827 w 1634490"/>
                  <a:gd name="connsiteY1" fmla="*/ 1708761 h 1737497"/>
                  <a:gd name="connsiteX2" fmla="*/ 611827 w 1634490"/>
                  <a:gd name="connsiteY2" fmla="*/ 1407960 h 1737497"/>
                  <a:gd name="connsiteX3" fmla="*/ 105214 w 1634490"/>
                  <a:gd name="connsiteY3" fmla="*/ 1407960 h 1737497"/>
                  <a:gd name="connsiteX4" fmla="*/ 105214 w 1634490"/>
                  <a:gd name="connsiteY4" fmla="*/ 1116658 h 1737497"/>
                  <a:gd name="connsiteX5" fmla="*/ 473563 w 1634490"/>
                  <a:gd name="connsiteY5" fmla="*/ 0 h 1737497"/>
                  <a:gd name="connsiteX6" fmla="*/ 1038225 w 1634490"/>
                  <a:gd name="connsiteY6" fmla="*/ 0 h 1737497"/>
                  <a:gd name="connsiteX7" fmla="*/ 1038225 w 1634490"/>
                  <a:gd name="connsiteY7" fmla="*/ 1116658 h 1737497"/>
                  <a:gd name="connsiteX8" fmla="*/ 1159601 w 1634490"/>
                  <a:gd name="connsiteY8" fmla="*/ 1116658 h 1737497"/>
                  <a:gd name="connsiteX9" fmla="*/ 1159601 w 1634490"/>
                  <a:gd name="connsiteY9" fmla="*/ 1407960 h 1737497"/>
                  <a:gd name="connsiteX10" fmla="*/ 1038225 w 1634490"/>
                  <a:gd name="connsiteY10" fmla="*/ 1407960 h 1737497"/>
                  <a:gd name="connsiteX11" fmla="*/ 1039348 w 1634490"/>
                  <a:gd name="connsiteY11" fmla="*/ 1706397 h 1737497"/>
                  <a:gd name="connsiteX12" fmla="*/ 1634490 w 1634490"/>
                  <a:gd name="connsiteY12" fmla="*/ 1719238 h 1737497"/>
                  <a:gd name="connsiteX0" fmla="*/ 0 w 1634490"/>
                  <a:gd name="connsiteY0" fmla="*/ 1708761 h 1737497"/>
                  <a:gd name="connsiteX1" fmla="*/ 611827 w 1634490"/>
                  <a:gd name="connsiteY1" fmla="*/ 1708761 h 1737497"/>
                  <a:gd name="connsiteX2" fmla="*/ 611827 w 1634490"/>
                  <a:gd name="connsiteY2" fmla="*/ 1407960 h 1737497"/>
                  <a:gd name="connsiteX3" fmla="*/ 105214 w 1634490"/>
                  <a:gd name="connsiteY3" fmla="*/ 1407960 h 1737497"/>
                  <a:gd name="connsiteX4" fmla="*/ 105214 w 1634490"/>
                  <a:gd name="connsiteY4" fmla="*/ 1116658 h 1737497"/>
                  <a:gd name="connsiteX5" fmla="*/ 473563 w 1634490"/>
                  <a:gd name="connsiteY5" fmla="*/ 0 h 1737497"/>
                  <a:gd name="connsiteX6" fmla="*/ 1038225 w 1634490"/>
                  <a:gd name="connsiteY6" fmla="*/ 0 h 1737497"/>
                  <a:gd name="connsiteX7" fmla="*/ 1038225 w 1634490"/>
                  <a:gd name="connsiteY7" fmla="*/ 1116658 h 1737497"/>
                  <a:gd name="connsiteX8" fmla="*/ 1159601 w 1634490"/>
                  <a:gd name="connsiteY8" fmla="*/ 1116658 h 1737497"/>
                  <a:gd name="connsiteX9" fmla="*/ 1159601 w 1634490"/>
                  <a:gd name="connsiteY9" fmla="*/ 1407960 h 1737497"/>
                  <a:gd name="connsiteX10" fmla="*/ 1038225 w 1634490"/>
                  <a:gd name="connsiteY10" fmla="*/ 1407960 h 1737497"/>
                  <a:gd name="connsiteX11" fmla="*/ 1039348 w 1634490"/>
                  <a:gd name="connsiteY11" fmla="*/ 1706397 h 1737497"/>
                  <a:gd name="connsiteX12" fmla="*/ 1634490 w 1634490"/>
                  <a:gd name="connsiteY12" fmla="*/ 1719238 h 1737497"/>
                  <a:gd name="connsiteX0" fmla="*/ 0 w 1820227"/>
                  <a:gd name="connsiteY0" fmla="*/ 1708761 h 1736418"/>
                  <a:gd name="connsiteX1" fmla="*/ 611827 w 1820227"/>
                  <a:gd name="connsiteY1" fmla="*/ 1708761 h 1736418"/>
                  <a:gd name="connsiteX2" fmla="*/ 611827 w 1820227"/>
                  <a:gd name="connsiteY2" fmla="*/ 1407960 h 1736418"/>
                  <a:gd name="connsiteX3" fmla="*/ 105214 w 1820227"/>
                  <a:gd name="connsiteY3" fmla="*/ 1407960 h 1736418"/>
                  <a:gd name="connsiteX4" fmla="*/ 105214 w 1820227"/>
                  <a:gd name="connsiteY4" fmla="*/ 1116658 h 1736418"/>
                  <a:gd name="connsiteX5" fmla="*/ 473563 w 1820227"/>
                  <a:gd name="connsiteY5" fmla="*/ 0 h 1736418"/>
                  <a:gd name="connsiteX6" fmla="*/ 1038225 w 1820227"/>
                  <a:gd name="connsiteY6" fmla="*/ 0 h 1736418"/>
                  <a:gd name="connsiteX7" fmla="*/ 1038225 w 1820227"/>
                  <a:gd name="connsiteY7" fmla="*/ 1116658 h 1736418"/>
                  <a:gd name="connsiteX8" fmla="*/ 1159601 w 1820227"/>
                  <a:gd name="connsiteY8" fmla="*/ 1116658 h 1736418"/>
                  <a:gd name="connsiteX9" fmla="*/ 1159601 w 1820227"/>
                  <a:gd name="connsiteY9" fmla="*/ 1407960 h 1736418"/>
                  <a:gd name="connsiteX10" fmla="*/ 1038225 w 1820227"/>
                  <a:gd name="connsiteY10" fmla="*/ 1407960 h 1736418"/>
                  <a:gd name="connsiteX11" fmla="*/ 1039348 w 1820227"/>
                  <a:gd name="connsiteY11" fmla="*/ 1706397 h 1736418"/>
                  <a:gd name="connsiteX12" fmla="*/ 1820227 w 1820227"/>
                  <a:gd name="connsiteY12" fmla="*/ 1714476 h 1736418"/>
                  <a:gd name="connsiteX0" fmla="*/ 0 w 1910715"/>
                  <a:gd name="connsiteY0" fmla="*/ 1708761 h 1736418"/>
                  <a:gd name="connsiteX1" fmla="*/ 611827 w 1910715"/>
                  <a:gd name="connsiteY1" fmla="*/ 1708761 h 1736418"/>
                  <a:gd name="connsiteX2" fmla="*/ 611827 w 1910715"/>
                  <a:gd name="connsiteY2" fmla="*/ 1407960 h 1736418"/>
                  <a:gd name="connsiteX3" fmla="*/ 105214 w 1910715"/>
                  <a:gd name="connsiteY3" fmla="*/ 1407960 h 1736418"/>
                  <a:gd name="connsiteX4" fmla="*/ 105214 w 1910715"/>
                  <a:gd name="connsiteY4" fmla="*/ 1116658 h 1736418"/>
                  <a:gd name="connsiteX5" fmla="*/ 473563 w 1910715"/>
                  <a:gd name="connsiteY5" fmla="*/ 0 h 1736418"/>
                  <a:gd name="connsiteX6" fmla="*/ 1038225 w 1910715"/>
                  <a:gd name="connsiteY6" fmla="*/ 0 h 1736418"/>
                  <a:gd name="connsiteX7" fmla="*/ 1038225 w 1910715"/>
                  <a:gd name="connsiteY7" fmla="*/ 1116658 h 1736418"/>
                  <a:gd name="connsiteX8" fmla="*/ 1159601 w 1910715"/>
                  <a:gd name="connsiteY8" fmla="*/ 1116658 h 1736418"/>
                  <a:gd name="connsiteX9" fmla="*/ 1159601 w 1910715"/>
                  <a:gd name="connsiteY9" fmla="*/ 1407960 h 1736418"/>
                  <a:gd name="connsiteX10" fmla="*/ 1038225 w 1910715"/>
                  <a:gd name="connsiteY10" fmla="*/ 1407960 h 1736418"/>
                  <a:gd name="connsiteX11" fmla="*/ 1039348 w 1910715"/>
                  <a:gd name="connsiteY11" fmla="*/ 1706397 h 1736418"/>
                  <a:gd name="connsiteX12" fmla="*/ 1910715 w 1910715"/>
                  <a:gd name="connsiteY12" fmla="*/ 1714476 h 1736418"/>
                  <a:gd name="connsiteX0" fmla="*/ 0 w 1910715"/>
                  <a:gd name="connsiteY0" fmla="*/ 1708761 h 1736418"/>
                  <a:gd name="connsiteX1" fmla="*/ 611827 w 1910715"/>
                  <a:gd name="connsiteY1" fmla="*/ 1708761 h 1736418"/>
                  <a:gd name="connsiteX2" fmla="*/ 611827 w 1910715"/>
                  <a:gd name="connsiteY2" fmla="*/ 1407960 h 1736418"/>
                  <a:gd name="connsiteX3" fmla="*/ 105214 w 1910715"/>
                  <a:gd name="connsiteY3" fmla="*/ 1407960 h 1736418"/>
                  <a:gd name="connsiteX4" fmla="*/ 105214 w 1910715"/>
                  <a:gd name="connsiteY4" fmla="*/ 1116658 h 1736418"/>
                  <a:gd name="connsiteX5" fmla="*/ 473563 w 1910715"/>
                  <a:gd name="connsiteY5" fmla="*/ 0 h 1736418"/>
                  <a:gd name="connsiteX6" fmla="*/ 1038225 w 1910715"/>
                  <a:gd name="connsiteY6" fmla="*/ 0 h 1736418"/>
                  <a:gd name="connsiteX7" fmla="*/ 1038225 w 1910715"/>
                  <a:gd name="connsiteY7" fmla="*/ 1116658 h 1736418"/>
                  <a:gd name="connsiteX8" fmla="*/ 1159601 w 1910715"/>
                  <a:gd name="connsiteY8" fmla="*/ 1116658 h 1736418"/>
                  <a:gd name="connsiteX9" fmla="*/ 1159601 w 1910715"/>
                  <a:gd name="connsiteY9" fmla="*/ 1407960 h 1736418"/>
                  <a:gd name="connsiteX10" fmla="*/ 1038225 w 1910715"/>
                  <a:gd name="connsiteY10" fmla="*/ 1407960 h 1736418"/>
                  <a:gd name="connsiteX11" fmla="*/ 1039348 w 1910715"/>
                  <a:gd name="connsiteY11" fmla="*/ 1706397 h 1736418"/>
                  <a:gd name="connsiteX12" fmla="*/ 1910715 w 1910715"/>
                  <a:gd name="connsiteY12" fmla="*/ 1714476 h 1736418"/>
                  <a:gd name="connsiteX0" fmla="*/ 0 w 1910715"/>
                  <a:gd name="connsiteY0" fmla="*/ 1708761 h 1742778"/>
                  <a:gd name="connsiteX1" fmla="*/ 611827 w 1910715"/>
                  <a:gd name="connsiteY1" fmla="*/ 1708761 h 1742778"/>
                  <a:gd name="connsiteX2" fmla="*/ 611827 w 1910715"/>
                  <a:gd name="connsiteY2" fmla="*/ 1407960 h 1742778"/>
                  <a:gd name="connsiteX3" fmla="*/ 105214 w 1910715"/>
                  <a:gd name="connsiteY3" fmla="*/ 1407960 h 1742778"/>
                  <a:gd name="connsiteX4" fmla="*/ 105214 w 1910715"/>
                  <a:gd name="connsiteY4" fmla="*/ 1116658 h 1742778"/>
                  <a:gd name="connsiteX5" fmla="*/ 473563 w 1910715"/>
                  <a:gd name="connsiteY5" fmla="*/ 0 h 1742778"/>
                  <a:gd name="connsiteX6" fmla="*/ 1038225 w 1910715"/>
                  <a:gd name="connsiteY6" fmla="*/ 0 h 1742778"/>
                  <a:gd name="connsiteX7" fmla="*/ 1038225 w 1910715"/>
                  <a:gd name="connsiteY7" fmla="*/ 1116658 h 1742778"/>
                  <a:gd name="connsiteX8" fmla="*/ 1159601 w 1910715"/>
                  <a:gd name="connsiteY8" fmla="*/ 1116658 h 1742778"/>
                  <a:gd name="connsiteX9" fmla="*/ 1159601 w 1910715"/>
                  <a:gd name="connsiteY9" fmla="*/ 1407960 h 1742778"/>
                  <a:gd name="connsiteX10" fmla="*/ 1038225 w 1910715"/>
                  <a:gd name="connsiteY10" fmla="*/ 1407960 h 1742778"/>
                  <a:gd name="connsiteX11" fmla="*/ 1039348 w 1910715"/>
                  <a:gd name="connsiteY11" fmla="*/ 1706397 h 1742778"/>
                  <a:gd name="connsiteX12" fmla="*/ 1910715 w 1910715"/>
                  <a:gd name="connsiteY12" fmla="*/ 1714476 h 1742778"/>
                  <a:gd name="connsiteX0" fmla="*/ 0 w 1910715"/>
                  <a:gd name="connsiteY0" fmla="*/ 1708761 h 1714959"/>
                  <a:gd name="connsiteX1" fmla="*/ 611827 w 1910715"/>
                  <a:gd name="connsiteY1" fmla="*/ 1708761 h 1714959"/>
                  <a:gd name="connsiteX2" fmla="*/ 611827 w 1910715"/>
                  <a:gd name="connsiteY2" fmla="*/ 1407960 h 1714959"/>
                  <a:gd name="connsiteX3" fmla="*/ 105214 w 1910715"/>
                  <a:gd name="connsiteY3" fmla="*/ 1407960 h 1714959"/>
                  <a:gd name="connsiteX4" fmla="*/ 105214 w 1910715"/>
                  <a:gd name="connsiteY4" fmla="*/ 1116658 h 1714959"/>
                  <a:gd name="connsiteX5" fmla="*/ 473563 w 1910715"/>
                  <a:gd name="connsiteY5" fmla="*/ 0 h 1714959"/>
                  <a:gd name="connsiteX6" fmla="*/ 1038225 w 1910715"/>
                  <a:gd name="connsiteY6" fmla="*/ 0 h 1714959"/>
                  <a:gd name="connsiteX7" fmla="*/ 1038225 w 1910715"/>
                  <a:gd name="connsiteY7" fmla="*/ 1116658 h 1714959"/>
                  <a:gd name="connsiteX8" fmla="*/ 1159601 w 1910715"/>
                  <a:gd name="connsiteY8" fmla="*/ 1116658 h 1714959"/>
                  <a:gd name="connsiteX9" fmla="*/ 1159601 w 1910715"/>
                  <a:gd name="connsiteY9" fmla="*/ 1407960 h 1714959"/>
                  <a:gd name="connsiteX10" fmla="*/ 1038225 w 1910715"/>
                  <a:gd name="connsiteY10" fmla="*/ 1407960 h 1714959"/>
                  <a:gd name="connsiteX11" fmla="*/ 1039348 w 1910715"/>
                  <a:gd name="connsiteY11" fmla="*/ 1706397 h 1714959"/>
                  <a:gd name="connsiteX12" fmla="*/ 1910715 w 1910715"/>
                  <a:gd name="connsiteY12" fmla="*/ 1714476 h 1714959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9572"/>
                  <a:gd name="connsiteX1" fmla="*/ 611827 w 1913890"/>
                  <a:gd name="connsiteY1" fmla="*/ 1708761 h 1709572"/>
                  <a:gd name="connsiteX2" fmla="*/ 611827 w 1913890"/>
                  <a:gd name="connsiteY2" fmla="*/ 1407960 h 1709572"/>
                  <a:gd name="connsiteX3" fmla="*/ 105214 w 1913890"/>
                  <a:gd name="connsiteY3" fmla="*/ 1407960 h 1709572"/>
                  <a:gd name="connsiteX4" fmla="*/ 105214 w 1913890"/>
                  <a:gd name="connsiteY4" fmla="*/ 1116658 h 1709572"/>
                  <a:gd name="connsiteX5" fmla="*/ 473563 w 1913890"/>
                  <a:gd name="connsiteY5" fmla="*/ 0 h 1709572"/>
                  <a:gd name="connsiteX6" fmla="*/ 1038225 w 1913890"/>
                  <a:gd name="connsiteY6" fmla="*/ 0 h 1709572"/>
                  <a:gd name="connsiteX7" fmla="*/ 1038225 w 1913890"/>
                  <a:gd name="connsiteY7" fmla="*/ 1116658 h 1709572"/>
                  <a:gd name="connsiteX8" fmla="*/ 1159601 w 1913890"/>
                  <a:gd name="connsiteY8" fmla="*/ 1116658 h 1709572"/>
                  <a:gd name="connsiteX9" fmla="*/ 1159601 w 1913890"/>
                  <a:gd name="connsiteY9" fmla="*/ 1407960 h 1709572"/>
                  <a:gd name="connsiteX10" fmla="*/ 1038225 w 1913890"/>
                  <a:gd name="connsiteY10" fmla="*/ 1407960 h 1709572"/>
                  <a:gd name="connsiteX11" fmla="*/ 1036173 w 1913890"/>
                  <a:gd name="connsiteY11" fmla="*/ 1709572 h 1709572"/>
                  <a:gd name="connsiteX12" fmla="*/ 1913890 w 1913890"/>
                  <a:gd name="connsiteY12" fmla="*/ 1704951 h 1709572"/>
                  <a:gd name="connsiteX0" fmla="*/ 0 w 1913890"/>
                  <a:gd name="connsiteY0" fmla="*/ 1708761 h 1709572"/>
                  <a:gd name="connsiteX1" fmla="*/ 611827 w 1913890"/>
                  <a:gd name="connsiteY1" fmla="*/ 1708761 h 1709572"/>
                  <a:gd name="connsiteX2" fmla="*/ 611827 w 1913890"/>
                  <a:gd name="connsiteY2" fmla="*/ 1407960 h 1709572"/>
                  <a:gd name="connsiteX3" fmla="*/ 105214 w 1913890"/>
                  <a:gd name="connsiteY3" fmla="*/ 1407960 h 1709572"/>
                  <a:gd name="connsiteX4" fmla="*/ 105214 w 1913890"/>
                  <a:gd name="connsiteY4" fmla="*/ 1116658 h 1709572"/>
                  <a:gd name="connsiteX5" fmla="*/ 473563 w 1913890"/>
                  <a:gd name="connsiteY5" fmla="*/ 0 h 1709572"/>
                  <a:gd name="connsiteX6" fmla="*/ 1038225 w 1913890"/>
                  <a:gd name="connsiteY6" fmla="*/ 0 h 1709572"/>
                  <a:gd name="connsiteX7" fmla="*/ 1038225 w 1913890"/>
                  <a:gd name="connsiteY7" fmla="*/ 1116658 h 1709572"/>
                  <a:gd name="connsiteX8" fmla="*/ 1159601 w 1913890"/>
                  <a:gd name="connsiteY8" fmla="*/ 1116658 h 1709572"/>
                  <a:gd name="connsiteX9" fmla="*/ 1159601 w 1913890"/>
                  <a:gd name="connsiteY9" fmla="*/ 1407960 h 1709572"/>
                  <a:gd name="connsiteX10" fmla="*/ 1038225 w 1913890"/>
                  <a:gd name="connsiteY10" fmla="*/ 1407960 h 1709572"/>
                  <a:gd name="connsiteX11" fmla="*/ 1036173 w 1913890"/>
                  <a:gd name="connsiteY11" fmla="*/ 1709572 h 1709572"/>
                  <a:gd name="connsiteX12" fmla="*/ 1913890 w 1913890"/>
                  <a:gd name="connsiteY12" fmla="*/ 1704951 h 1709572"/>
                  <a:gd name="connsiteX0" fmla="*/ 0 w 4047490"/>
                  <a:gd name="connsiteY0" fmla="*/ 1708761 h 1709572"/>
                  <a:gd name="connsiteX1" fmla="*/ 2745427 w 4047490"/>
                  <a:gd name="connsiteY1" fmla="*/ 1708761 h 1709572"/>
                  <a:gd name="connsiteX2" fmla="*/ 2745427 w 4047490"/>
                  <a:gd name="connsiteY2" fmla="*/ 1407960 h 1709572"/>
                  <a:gd name="connsiteX3" fmla="*/ 2238814 w 4047490"/>
                  <a:gd name="connsiteY3" fmla="*/ 1407960 h 1709572"/>
                  <a:gd name="connsiteX4" fmla="*/ 2238814 w 4047490"/>
                  <a:gd name="connsiteY4" fmla="*/ 1116658 h 1709572"/>
                  <a:gd name="connsiteX5" fmla="*/ 2607163 w 4047490"/>
                  <a:gd name="connsiteY5" fmla="*/ 0 h 1709572"/>
                  <a:gd name="connsiteX6" fmla="*/ 3171825 w 4047490"/>
                  <a:gd name="connsiteY6" fmla="*/ 0 h 1709572"/>
                  <a:gd name="connsiteX7" fmla="*/ 3171825 w 4047490"/>
                  <a:gd name="connsiteY7" fmla="*/ 1116658 h 1709572"/>
                  <a:gd name="connsiteX8" fmla="*/ 3293201 w 4047490"/>
                  <a:gd name="connsiteY8" fmla="*/ 1116658 h 1709572"/>
                  <a:gd name="connsiteX9" fmla="*/ 3293201 w 4047490"/>
                  <a:gd name="connsiteY9" fmla="*/ 1407960 h 1709572"/>
                  <a:gd name="connsiteX10" fmla="*/ 3171825 w 4047490"/>
                  <a:gd name="connsiteY10" fmla="*/ 1407960 h 1709572"/>
                  <a:gd name="connsiteX11" fmla="*/ 3169773 w 4047490"/>
                  <a:gd name="connsiteY11" fmla="*/ 1709572 h 1709572"/>
                  <a:gd name="connsiteX12" fmla="*/ 4047490 w 4047490"/>
                  <a:gd name="connsiteY12" fmla="*/ 1704951 h 1709572"/>
                  <a:gd name="connsiteX0" fmla="*/ 0 w 4136390"/>
                  <a:gd name="connsiteY0" fmla="*/ 1708761 h 1709572"/>
                  <a:gd name="connsiteX1" fmla="*/ 2834327 w 4136390"/>
                  <a:gd name="connsiteY1" fmla="*/ 1708761 h 1709572"/>
                  <a:gd name="connsiteX2" fmla="*/ 2834327 w 4136390"/>
                  <a:gd name="connsiteY2" fmla="*/ 1407960 h 1709572"/>
                  <a:gd name="connsiteX3" fmla="*/ 2327714 w 4136390"/>
                  <a:gd name="connsiteY3" fmla="*/ 1407960 h 1709572"/>
                  <a:gd name="connsiteX4" fmla="*/ 2327714 w 4136390"/>
                  <a:gd name="connsiteY4" fmla="*/ 1116658 h 1709572"/>
                  <a:gd name="connsiteX5" fmla="*/ 2696063 w 4136390"/>
                  <a:gd name="connsiteY5" fmla="*/ 0 h 1709572"/>
                  <a:gd name="connsiteX6" fmla="*/ 3260725 w 4136390"/>
                  <a:gd name="connsiteY6" fmla="*/ 0 h 1709572"/>
                  <a:gd name="connsiteX7" fmla="*/ 3260725 w 4136390"/>
                  <a:gd name="connsiteY7" fmla="*/ 1116658 h 1709572"/>
                  <a:gd name="connsiteX8" fmla="*/ 3382101 w 4136390"/>
                  <a:gd name="connsiteY8" fmla="*/ 1116658 h 1709572"/>
                  <a:gd name="connsiteX9" fmla="*/ 3382101 w 4136390"/>
                  <a:gd name="connsiteY9" fmla="*/ 1407960 h 1709572"/>
                  <a:gd name="connsiteX10" fmla="*/ 3260725 w 4136390"/>
                  <a:gd name="connsiteY10" fmla="*/ 1407960 h 1709572"/>
                  <a:gd name="connsiteX11" fmla="*/ 3258673 w 4136390"/>
                  <a:gd name="connsiteY11" fmla="*/ 1709572 h 1709572"/>
                  <a:gd name="connsiteX12" fmla="*/ 4136390 w 4136390"/>
                  <a:gd name="connsiteY12" fmla="*/ 1704951 h 170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136390" h="1709572">
                    <a:moveTo>
                      <a:pt x="0" y="1708761"/>
                    </a:moveTo>
                    <a:lnTo>
                      <a:pt x="2834327" y="1708761"/>
                    </a:lnTo>
                    <a:lnTo>
                      <a:pt x="2834327" y="1407960"/>
                    </a:lnTo>
                    <a:lnTo>
                      <a:pt x="2327714" y="1407960"/>
                    </a:lnTo>
                    <a:lnTo>
                      <a:pt x="2327714" y="1116658"/>
                    </a:lnTo>
                    <a:lnTo>
                      <a:pt x="2696063" y="0"/>
                    </a:lnTo>
                    <a:lnTo>
                      <a:pt x="3260725" y="0"/>
                    </a:lnTo>
                    <a:lnTo>
                      <a:pt x="3260725" y="1116658"/>
                    </a:lnTo>
                    <a:lnTo>
                      <a:pt x="3382101" y="1116658"/>
                    </a:lnTo>
                    <a:lnTo>
                      <a:pt x="3382101" y="1407960"/>
                    </a:lnTo>
                    <a:lnTo>
                      <a:pt x="3260725" y="1407960"/>
                    </a:lnTo>
                    <a:cubicBezTo>
                      <a:pt x="3256558" y="1571999"/>
                      <a:pt x="3261689" y="1618799"/>
                      <a:pt x="3258673" y="1709572"/>
                    </a:cubicBezTo>
                    <a:lnTo>
                      <a:pt x="4136390" y="1704951"/>
                    </a:lnTo>
                  </a:path>
                </a:pathLst>
              </a:custGeom>
              <a:noFill/>
              <a:ln w="38100">
                <a:solidFill>
                  <a:srgbClr val="8CBF03"/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60949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2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mpact" panose="020B0806030902050204" pitchFamily="34" charset="0"/>
                  <a:ea typeface="等线"/>
                </a:endParaRPr>
              </a:p>
            </p:txBody>
          </p:sp>
          <p:grpSp>
            <p:nvGrpSpPr>
              <p:cNvPr id="99" name="组合 107"/>
              <p:cNvGrpSpPr/>
              <p:nvPr/>
            </p:nvGrpSpPr>
            <p:grpSpPr>
              <a:xfrm>
                <a:off x="6221950" y="5733019"/>
                <a:ext cx="216261" cy="216261"/>
                <a:chOff x="2218721" y="3717673"/>
                <a:chExt cx="248226" cy="248226"/>
              </a:xfrm>
            </p:grpSpPr>
            <p:sp>
              <p:nvSpPr>
                <p:cNvPr id="103" name="椭圆 102"/>
                <p:cNvSpPr/>
                <p:nvPr/>
              </p:nvSpPr>
              <p:spPr>
                <a:xfrm>
                  <a:off x="2218721" y="3717673"/>
                  <a:ext cx="248226" cy="24822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8CBF03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09493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等线"/>
                    <a:cs typeface="+mn-cs"/>
                  </a:endParaRPr>
                </a:p>
              </p:txBody>
            </p:sp>
            <p:sp>
              <p:nvSpPr>
                <p:cNvPr id="104" name="椭圆 103"/>
                <p:cNvSpPr/>
                <p:nvPr/>
              </p:nvSpPr>
              <p:spPr>
                <a:xfrm>
                  <a:off x="2262420" y="3763753"/>
                  <a:ext cx="156066" cy="156066"/>
                </a:xfrm>
                <a:prstGeom prst="ellipse">
                  <a:avLst/>
                </a:prstGeom>
                <a:solidFill>
                  <a:srgbClr val="8CBF03"/>
                </a:solidFill>
                <a:ln w="12700" cap="flat" cmpd="sng" algn="ctr">
                  <a:solidFill>
                    <a:srgbClr val="8CBF03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09493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等线"/>
                    <a:cs typeface="+mn-cs"/>
                  </a:endParaRPr>
                </a:p>
              </p:txBody>
            </p:sp>
          </p:grpSp>
          <p:grpSp>
            <p:nvGrpSpPr>
              <p:cNvPr id="100" name="组合 108"/>
              <p:cNvGrpSpPr/>
              <p:nvPr/>
            </p:nvGrpSpPr>
            <p:grpSpPr>
              <a:xfrm>
                <a:off x="10444043" y="5733019"/>
                <a:ext cx="216261" cy="216261"/>
                <a:chOff x="2218721" y="3717673"/>
                <a:chExt cx="248226" cy="248226"/>
              </a:xfrm>
            </p:grpSpPr>
            <p:sp>
              <p:nvSpPr>
                <p:cNvPr id="101" name="椭圆 100"/>
                <p:cNvSpPr/>
                <p:nvPr/>
              </p:nvSpPr>
              <p:spPr>
                <a:xfrm>
                  <a:off x="2218721" y="3717673"/>
                  <a:ext cx="248226" cy="24822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8CBF03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09493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等线"/>
                    <a:cs typeface="+mn-cs"/>
                  </a:endParaRPr>
                </a:p>
              </p:txBody>
            </p:sp>
            <p:sp>
              <p:nvSpPr>
                <p:cNvPr id="102" name="椭圆 101"/>
                <p:cNvSpPr/>
                <p:nvPr/>
              </p:nvSpPr>
              <p:spPr>
                <a:xfrm>
                  <a:off x="2262420" y="3763753"/>
                  <a:ext cx="156066" cy="156066"/>
                </a:xfrm>
                <a:prstGeom prst="ellipse">
                  <a:avLst/>
                </a:prstGeom>
                <a:solidFill>
                  <a:srgbClr val="8CBF03"/>
                </a:solidFill>
                <a:ln w="12700" cap="flat" cmpd="sng" algn="ctr">
                  <a:solidFill>
                    <a:srgbClr val="8CBF03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09493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等线"/>
                    <a:cs typeface="+mn-cs"/>
                  </a:endParaRPr>
                </a:p>
              </p:txBody>
            </p:sp>
          </p:grpSp>
        </p:grpSp>
      </p:grpSp>
      <p:sp>
        <p:nvSpPr>
          <p:cNvPr id="105" name="文本框 78"/>
          <p:cNvSpPr txBox="1"/>
          <p:nvPr/>
        </p:nvSpPr>
        <p:spPr>
          <a:xfrm>
            <a:off x="6124189" y="5846603"/>
            <a:ext cx="2114282" cy="461616"/>
          </a:xfrm>
          <a:prstGeom prst="rect">
            <a:avLst/>
          </a:prstGeom>
          <a:noFill/>
        </p:spPr>
        <p:txBody>
          <a:bodyPr wrap="square" lIns="91412" tIns="45705" rIns="91412" bIns="45705" rtlCol="0">
            <a:spAutoFit/>
          </a:bodyPr>
          <a:lstStyle/>
          <a:p>
            <a:pPr defTabSz="609493"/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</a:p>
        </p:txBody>
      </p:sp>
      <p:grpSp>
        <p:nvGrpSpPr>
          <p:cNvPr id="106" name="组合 114"/>
          <p:cNvGrpSpPr/>
          <p:nvPr/>
        </p:nvGrpSpPr>
        <p:grpSpPr>
          <a:xfrm>
            <a:off x="6208193" y="5158459"/>
            <a:ext cx="1441740" cy="655967"/>
            <a:chOff x="4806096" y="2627316"/>
            <a:chExt cx="1442304" cy="655815"/>
          </a:xfrm>
          <a:solidFill>
            <a:srgbClr val="8CBF03"/>
          </a:solidFill>
        </p:grpSpPr>
        <p:sp>
          <p:nvSpPr>
            <p:cNvPr id="107" name="矩形 106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1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108" name="图片 10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109" name="文本框 82"/>
            <p:cNvSpPr txBox="1"/>
            <p:nvPr/>
          </p:nvSpPr>
          <p:spPr>
            <a:xfrm>
              <a:off x="4901582" y="2768085"/>
              <a:ext cx="1232941" cy="33847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60949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213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77" grpId="0"/>
      <p:bldP spid="90" grpId="0"/>
      <p:bldP spid="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56581" y="5590557"/>
            <a:ext cx="8529098" cy="27218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7" tIns="57603" rIns="115207" bIns="57603" rtlCol="0" anchor="ctr"/>
          <a:lstStyle/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手抄报：   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3777690"/>
            <a:ext cx="11522075" cy="172214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115207" tIns="57603" rIns="115207" bIns="57603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99374" y="3902513"/>
            <a:ext cx="5170931" cy="150659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5207" tIns="57603" rIns="115207" bIns="57603"/>
          <a:lstStyle/>
          <a:p>
            <a:pPr>
              <a:spcBef>
                <a:spcPct val="20000"/>
              </a:spcBef>
              <a:buClr>
                <a:srgbClr val="5B8CC1"/>
              </a:buClr>
              <a:defRPr/>
            </a:pPr>
            <a:r>
              <a:rPr lang="zh-CN" altLang="en-US" sz="25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5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个人学习、研究。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761037" y="3902513"/>
            <a:ext cx="5170932" cy="150659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5207" tIns="57603" rIns="115207" bIns="57603"/>
          <a:lstStyle/>
          <a:p>
            <a:pPr>
              <a:spcBef>
                <a:spcPct val="20000"/>
              </a:spcBef>
              <a:buClr>
                <a:srgbClr val="5B8CC1"/>
              </a:buClr>
              <a:defRPr/>
            </a:pPr>
            <a:r>
              <a:rPr lang="zh-CN" altLang="en-US" sz="25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3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5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102" y="636039"/>
            <a:ext cx="7459343" cy="2964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731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377</Words>
  <Application>Microsoft Office PowerPoint</Application>
  <PresentationFormat>自定义</PresentationFormat>
  <Paragraphs>35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第一PPT，www.1ppt.com</vt:lpstr>
      <vt:lpstr>1_Office 主题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PPT素材</dc:title>
  <dc:subject>第一PPT，www.1ppt.com</dc:subject>
  <dc:creator>第一PPT</dc:creator>
  <dc:description>第一PPT，www.1ppt.com</dc:description>
  <cp:lastModifiedBy>Windows User</cp:lastModifiedBy>
  <cp:revision>13</cp:revision>
  <dcterms:created xsi:type="dcterms:W3CDTF">2019-10-03T15:40:39Z</dcterms:created>
  <dcterms:modified xsi:type="dcterms:W3CDTF">2020-12-04T05:13:44Z</dcterms:modified>
</cp:coreProperties>
</file>