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8" r:id="rId3"/>
    <p:sldId id="264" r:id="rId4"/>
  </p:sldIdLst>
  <p:sldSz cx="11522075" cy="8640763"/>
  <p:notesSz cx="6858000" cy="9144000"/>
  <p:defaultTextStyle>
    <a:defPPr>
      <a:defRPr lang="zh-CN"/>
    </a:defPPr>
    <a:lvl1pPr marL="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6035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207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8105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4141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80176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621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2246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8281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656" y="-72"/>
      </p:cViewPr>
      <p:guideLst>
        <p:guide orient="horz" pos="2722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  <a:prstGeom prst="rect">
            <a:avLst/>
          </a:prstGeom>
        </p:spPr>
        <p:txBody>
          <a:bodyPr lIns="91434" tIns="45717" rIns="91434" bIns="45717"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4000"/>
            </a:lvl1pPr>
            <a:lvl2pPr marL="576035" indent="0">
              <a:buNone/>
              <a:defRPr sz="3500"/>
            </a:lvl2pPr>
            <a:lvl3pPr marL="1152070" indent="0">
              <a:buNone/>
              <a:defRPr sz="3000"/>
            </a:lvl3pPr>
            <a:lvl4pPr marL="1728105" indent="0">
              <a:buNone/>
              <a:defRPr sz="2500"/>
            </a:lvl4pPr>
            <a:lvl5pPr marL="2304141" indent="0">
              <a:buNone/>
              <a:defRPr sz="2500"/>
            </a:lvl5pPr>
            <a:lvl6pPr marL="2880176" indent="0">
              <a:buNone/>
              <a:defRPr sz="2500"/>
            </a:lvl6pPr>
            <a:lvl7pPr marL="3456210" indent="0">
              <a:buNone/>
              <a:defRPr sz="2500"/>
            </a:lvl7pPr>
            <a:lvl8pPr marL="4032246" indent="0">
              <a:buNone/>
              <a:defRPr sz="2500"/>
            </a:lvl8pPr>
            <a:lvl9pPr marL="4608281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9"/>
            <a:ext cx="6913245" cy="1014089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1800"/>
            </a:lvl1pPr>
            <a:lvl2pPr marL="576035" indent="0">
              <a:buNone/>
              <a:defRPr sz="1500"/>
            </a:lvl2pPr>
            <a:lvl3pPr marL="1152070" indent="0">
              <a:buNone/>
              <a:defRPr sz="1300"/>
            </a:lvl3pPr>
            <a:lvl4pPr marL="1728105" indent="0">
              <a:buNone/>
              <a:defRPr sz="1100"/>
            </a:lvl4pPr>
            <a:lvl5pPr marL="2304141" indent="0">
              <a:buNone/>
              <a:defRPr sz="1100"/>
            </a:lvl5pPr>
            <a:lvl6pPr marL="2880176" indent="0">
              <a:buNone/>
              <a:defRPr sz="1100"/>
            </a:lvl6pPr>
            <a:lvl7pPr marL="3456210" indent="0">
              <a:buNone/>
              <a:defRPr sz="1100"/>
            </a:lvl7pPr>
            <a:lvl8pPr marL="4032246" indent="0">
              <a:buNone/>
              <a:defRPr sz="1100"/>
            </a:lvl8pPr>
            <a:lvl9pPr marL="460828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016180"/>
            <a:ext cx="10369868" cy="5702504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3"/>
            <a:ext cx="2592467" cy="7372651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3"/>
            <a:ext cx="7585366" cy="7372651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684237"/>
            <a:ext cx="9793764" cy="18521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4896432"/>
            <a:ext cx="8065453" cy="22081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6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8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32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08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114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304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1"/>
            <a:ext cx="9793764" cy="1716152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5"/>
            <a:ext cx="9793764" cy="1890166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6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214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2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2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3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4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5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5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01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30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934171"/>
            <a:ext cx="5092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740242"/>
            <a:ext cx="5092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100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928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49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168072" y="811130"/>
            <a:ext cx="11160415" cy="7682682"/>
          </a:xfrm>
          <a:prstGeom prst="rect">
            <a:avLst/>
          </a:prstGeom>
          <a:solidFill>
            <a:srgbClr val="002060"/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11" algn="l"/>
              </a:tabLst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732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344031"/>
            <a:ext cx="3790683" cy="146412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1"/>
            <a:ext cx="6441160" cy="7374652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808160"/>
            <a:ext cx="3790683" cy="5910523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564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</p:spPr>
        <p:txBody>
          <a:bodyPr/>
          <a:lstStyle>
            <a:lvl1pPr marL="0" indent="0">
              <a:buNone/>
              <a:defRPr sz="4000"/>
            </a:lvl1pPr>
            <a:lvl2pPr marL="576072" indent="0">
              <a:buNone/>
              <a:defRPr sz="3500"/>
            </a:lvl2pPr>
            <a:lvl3pPr marL="1152144" indent="0">
              <a:buNone/>
              <a:defRPr sz="3000"/>
            </a:lvl3pPr>
            <a:lvl4pPr marL="1728216" indent="0">
              <a:buNone/>
              <a:defRPr sz="2500"/>
            </a:lvl4pPr>
            <a:lvl5pPr marL="2304288" indent="0">
              <a:buNone/>
              <a:defRPr sz="2500"/>
            </a:lvl5pPr>
            <a:lvl6pPr marL="2880360" indent="0">
              <a:buNone/>
              <a:defRPr sz="2500"/>
            </a:lvl6pPr>
            <a:lvl7pPr marL="3456432" indent="0">
              <a:buNone/>
              <a:defRPr sz="2500"/>
            </a:lvl7pPr>
            <a:lvl8pPr marL="4032504" indent="0">
              <a:buNone/>
              <a:defRPr sz="2500"/>
            </a:lvl8pPr>
            <a:lvl9pPr marL="4608576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8"/>
            <a:ext cx="6913245" cy="1014089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141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7666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2"/>
            <a:ext cx="2592467" cy="73726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2"/>
            <a:ext cx="7585366" cy="73726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81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168072" y="811130"/>
            <a:ext cx="11160415" cy="76826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11" algn="l"/>
              </a:tabLst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2"/>
            <a:ext cx="9793764" cy="1716152"/>
          </a:xfrm>
          <a:prstGeom prst="rect">
            <a:avLst/>
          </a:prstGeom>
        </p:spPr>
        <p:txBody>
          <a:bodyPr lIns="91434" tIns="45717" rIns="91434" bIns="45717"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6"/>
            <a:ext cx="9793764" cy="1890166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603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207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1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14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1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2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2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2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80"/>
            <a:ext cx="5088916" cy="5702504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80"/>
            <a:ext cx="5088916" cy="5702504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3000" b="1"/>
            </a:lvl1pPr>
            <a:lvl2pPr marL="576035" indent="0">
              <a:buNone/>
              <a:defRPr sz="2500" b="1"/>
            </a:lvl2pPr>
            <a:lvl3pPr marL="1152070" indent="0">
              <a:buNone/>
              <a:defRPr sz="2300" b="1"/>
            </a:lvl3pPr>
            <a:lvl4pPr marL="1728105" indent="0">
              <a:buNone/>
              <a:defRPr sz="2000" b="1"/>
            </a:lvl4pPr>
            <a:lvl5pPr marL="2304141" indent="0">
              <a:buNone/>
              <a:defRPr sz="2000" b="1"/>
            </a:lvl5pPr>
            <a:lvl6pPr marL="2880176" indent="0">
              <a:buNone/>
              <a:defRPr sz="2000" b="1"/>
            </a:lvl6pPr>
            <a:lvl7pPr marL="3456210" indent="0">
              <a:buNone/>
              <a:defRPr sz="2000" b="1"/>
            </a:lvl7pPr>
            <a:lvl8pPr marL="4032246" indent="0">
              <a:buNone/>
              <a:defRPr sz="2000" b="1"/>
            </a:lvl8pPr>
            <a:lvl9pPr marL="4608281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6" y="1934171"/>
            <a:ext cx="5092917" cy="806071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3000" b="1"/>
            </a:lvl1pPr>
            <a:lvl2pPr marL="576035" indent="0">
              <a:buNone/>
              <a:defRPr sz="2500" b="1"/>
            </a:lvl2pPr>
            <a:lvl3pPr marL="1152070" indent="0">
              <a:buNone/>
              <a:defRPr sz="2300" b="1"/>
            </a:lvl3pPr>
            <a:lvl4pPr marL="1728105" indent="0">
              <a:buNone/>
              <a:defRPr sz="2000" b="1"/>
            </a:lvl4pPr>
            <a:lvl5pPr marL="2304141" indent="0">
              <a:buNone/>
              <a:defRPr sz="2000" b="1"/>
            </a:lvl5pPr>
            <a:lvl6pPr marL="2880176" indent="0">
              <a:buNone/>
              <a:defRPr sz="2000" b="1"/>
            </a:lvl6pPr>
            <a:lvl7pPr marL="3456210" indent="0">
              <a:buNone/>
              <a:defRPr sz="2000" b="1"/>
            </a:lvl7pPr>
            <a:lvl8pPr marL="4032246" indent="0">
              <a:buNone/>
              <a:defRPr sz="2000" b="1"/>
            </a:lvl8pPr>
            <a:lvl9pPr marL="4608281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6" y="2740242"/>
            <a:ext cx="5092917" cy="4978440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103306" y="8064798"/>
            <a:ext cx="775135" cy="246215"/>
          </a:xfrm>
          <a:prstGeom prst="rect">
            <a:avLst/>
          </a:prstGeom>
        </p:spPr>
        <p:txBody>
          <a:bodyPr wrap="square" lIns="91434" tIns="45717" rIns="91434" bIns="45717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6" y="344032"/>
            <a:ext cx="3790683" cy="1464129"/>
          </a:xfrm>
          <a:prstGeom prst="rect">
            <a:avLst/>
          </a:prstGeom>
        </p:spPr>
        <p:txBody>
          <a:bodyPr lIns="91434" tIns="45717" rIns="91434" bIns="45717"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2"/>
            <a:ext cx="6441160" cy="7374652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6" y="1808161"/>
            <a:ext cx="3790683" cy="5910523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1800"/>
            </a:lvl1pPr>
            <a:lvl2pPr marL="576035" indent="0">
              <a:buNone/>
              <a:defRPr sz="1500"/>
            </a:lvl2pPr>
            <a:lvl3pPr marL="1152070" indent="0">
              <a:buNone/>
              <a:defRPr sz="1300"/>
            </a:lvl3pPr>
            <a:lvl4pPr marL="1728105" indent="0">
              <a:buNone/>
              <a:defRPr sz="1100"/>
            </a:lvl4pPr>
            <a:lvl5pPr marL="2304141" indent="0">
              <a:buNone/>
              <a:defRPr sz="1100"/>
            </a:lvl5pPr>
            <a:lvl6pPr marL="2880176" indent="0">
              <a:buNone/>
              <a:defRPr sz="1100"/>
            </a:lvl6pPr>
            <a:lvl7pPr marL="3456210" indent="0">
              <a:buNone/>
              <a:defRPr sz="1100"/>
            </a:lvl7pPr>
            <a:lvl8pPr marL="4032246" indent="0">
              <a:buNone/>
              <a:defRPr sz="1100"/>
            </a:lvl8pPr>
            <a:lvl9pPr marL="460828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040958" y="33987678"/>
            <a:ext cx="4214356" cy="433573"/>
          </a:xfrm>
          <a:prstGeom prst="rect">
            <a:avLst/>
          </a:prstGeom>
        </p:spPr>
        <p:txBody>
          <a:bodyPr wrap="none" lIns="91434" tIns="45717" rIns="91434" bIns="45717">
            <a:spAutoFit/>
          </a:bodyPr>
          <a:lstStyle/>
          <a:p>
            <a:pPr marL="342878" lvl="0" indent="-342878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4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115207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26" indent="-432026" algn="l" defTabSz="115207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6057" indent="-360022" algn="l" defTabSz="1152070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088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123" indent="-288017" algn="l" defTabSz="115207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158" indent="-288017" algn="l" defTabSz="1152070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193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229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264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298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35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07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105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141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176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21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246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281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vert="horz" lIns="115214" tIns="57607" rIns="115214" bIns="5760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2016179"/>
            <a:ext cx="10369868" cy="5702504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152144"/>
              <a:t>2020/12/15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8008708"/>
            <a:ext cx="3648657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152144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96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152144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54" indent="-432054" algn="l" defTabSz="1152144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6117" indent="-360045" algn="l" defTabSz="1152144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252" indent="-288036" algn="l" defTabSz="1152144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324" indent="-288036" algn="l" defTabSz="1152144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396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468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612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288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43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50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57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D0FE6A8-6AB6-40DA-A31A-DCFA1B7BB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561" y="2129219"/>
            <a:ext cx="4085146" cy="4855458"/>
          </a:xfrm>
          <a:prstGeom prst="rect">
            <a:avLst/>
          </a:prstGeom>
        </p:spPr>
      </p:pic>
      <p:sp>
        <p:nvSpPr>
          <p:cNvPr id="16" name="文本框 3">
            <a:extLst>
              <a:ext uri="{FF2B5EF4-FFF2-40B4-BE49-F238E27FC236}">
                <a16:creationId xmlns="" xmlns:a16="http://schemas.microsoft.com/office/drawing/2014/main" id="{62DD7B35-4A9B-4EE4-AABB-684752992797}"/>
              </a:ext>
            </a:extLst>
          </p:cNvPr>
          <p:cNvSpPr txBox="1"/>
          <p:nvPr/>
        </p:nvSpPr>
        <p:spPr>
          <a:xfrm>
            <a:off x="1775245" y="3496441"/>
            <a:ext cx="21150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6600" b="1" dirty="0">
                <a:solidFill>
                  <a:srgbClr val="EA5B5A"/>
                </a:solidFill>
                <a:cs typeface="+mn-ea"/>
                <a:sym typeface="+mn-lt"/>
              </a:rPr>
              <a:t>目</a:t>
            </a:r>
            <a:r>
              <a:rPr lang="zh-CN" altLang="en-US" sz="6600" b="1" dirty="0">
                <a:solidFill>
                  <a:srgbClr val="8EC53A"/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="" xmlns:a16="http://schemas.microsoft.com/office/drawing/2014/main" id="{1B284EA3-DB16-4AF0-A8A1-853A19DBA58F}"/>
              </a:ext>
            </a:extLst>
          </p:cNvPr>
          <p:cNvSpPr txBox="1"/>
          <p:nvPr/>
        </p:nvSpPr>
        <p:spPr>
          <a:xfrm>
            <a:off x="846469" y="4561345"/>
            <a:ext cx="3741982" cy="4784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000" b="1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43081C9-B22C-4A97-82CD-E11B0C9A4F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70AD4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645" y="3928153"/>
            <a:ext cx="1059741" cy="703169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1EA50407-BD97-4D02-85A0-2D3BA90D28EC}"/>
              </a:ext>
            </a:extLst>
          </p:cNvPr>
          <p:cNvSpPr/>
          <p:nvPr/>
        </p:nvSpPr>
        <p:spPr>
          <a:xfrm rot="586068">
            <a:off x="7403737" y="3115709"/>
            <a:ext cx="2580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buClr>
                <a:prstClr val="black">
                  <a:lumMod val="85000"/>
                  <a:lumOff val="15000"/>
                </a:prstClr>
              </a:buClr>
              <a:buSzPct val="80000"/>
            </a:pPr>
            <a:r>
              <a:rPr lang="en-US" altLang="zh-CN" sz="2400" dirty="0">
                <a:solidFill>
                  <a:srgbClr val="EA5B5A"/>
                </a:solidFill>
                <a:cs typeface="+mn-ea"/>
                <a:sym typeface="+mn-lt"/>
              </a:rPr>
              <a:t>1</a:t>
            </a:r>
            <a:r>
              <a:rPr lang="zh-CN" altLang="en-US" sz="2400" dirty="0" smtClean="0">
                <a:solidFill>
                  <a:srgbClr val="EA5B5A"/>
                </a:solidFill>
                <a:cs typeface="+mn-ea"/>
                <a:sym typeface="+mn-lt"/>
              </a:rPr>
              <a:t>、标题文字</a:t>
            </a:r>
            <a:endParaRPr lang="zh-CN" altLang="en-US" sz="2400" dirty="0">
              <a:solidFill>
                <a:srgbClr val="EA5B5A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09DD53A0-2123-4C7D-B435-E055A813CBBA}"/>
              </a:ext>
            </a:extLst>
          </p:cNvPr>
          <p:cNvSpPr/>
          <p:nvPr/>
        </p:nvSpPr>
        <p:spPr>
          <a:xfrm rot="586068">
            <a:off x="7259523" y="3887481"/>
            <a:ext cx="2580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buClr>
                <a:prstClr val="black">
                  <a:lumMod val="85000"/>
                  <a:lumOff val="15000"/>
                </a:prstClr>
              </a:buClr>
              <a:buSzPct val="80000"/>
            </a:pPr>
            <a:r>
              <a:rPr lang="en-US" altLang="zh-CN" sz="2400" dirty="0">
                <a:solidFill>
                  <a:srgbClr val="8EC53A"/>
                </a:solidFill>
                <a:cs typeface="+mn-ea"/>
                <a:sym typeface="+mn-lt"/>
              </a:rPr>
              <a:t>2</a:t>
            </a:r>
            <a:r>
              <a:rPr lang="zh-CN" altLang="en-US" sz="2400" dirty="0" smtClean="0">
                <a:solidFill>
                  <a:srgbClr val="8EC53A"/>
                </a:solidFill>
                <a:cs typeface="+mn-ea"/>
                <a:sym typeface="+mn-lt"/>
              </a:rPr>
              <a:t>、标题文字</a:t>
            </a:r>
            <a:endParaRPr lang="zh-CN" altLang="en-US" sz="2400" dirty="0">
              <a:solidFill>
                <a:srgbClr val="8EC53A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7D1D058C-E3AC-4E2B-906D-0BECF818049A}"/>
              </a:ext>
            </a:extLst>
          </p:cNvPr>
          <p:cNvSpPr/>
          <p:nvPr/>
        </p:nvSpPr>
        <p:spPr>
          <a:xfrm rot="586068">
            <a:off x="7085664" y="4799209"/>
            <a:ext cx="2580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buClr>
                <a:prstClr val="black">
                  <a:lumMod val="85000"/>
                  <a:lumOff val="15000"/>
                </a:prstClr>
              </a:buClr>
              <a:buSzPct val="80000"/>
            </a:pPr>
            <a:r>
              <a:rPr lang="en-US" altLang="zh-CN" sz="2400" dirty="0">
                <a:solidFill>
                  <a:srgbClr val="FD9825"/>
                </a:solidFill>
                <a:cs typeface="+mn-ea"/>
                <a:sym typeface="+mn-lt"/>
              </a:rPr>
              <a:t>3</a:t>
            </a:r>
            <a:r>
              <a:rPr lang="zh-CN" altLang="en-US" sz="2400" dirty="0" smtClean="0">
                <a:solidFill>
                  <a:srgbClr val="FD9825"/>
                </a:solidFill>
                <a:cs typeface="+mn-ea"/>
                <a:sym typeface="+mn-lt"/>
              </a:rPr>
              <a:t>、标题文字</a:t>
            </a:r>
            <a:endParaRPr lang="zh-CN" altLang="en-US" sz="2400" dirty="0">
              <a:solidFill>
                <a:srgbClr val="FD9825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D7745AF2-5961-47EE-99E0-CF38313D8FFD}"/>
              </a:ext>
            </a:extLst>
          </p:cNvPr>
          <p:cNvSpPr/>
          <p:nvPr/>
        </p:nvSpPr>
        <p:spPr>
          <a:xfrm rot="586068">
            <a:off x="6946260" y="5710271"/>
            <a:ext cx="2580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buClr>
                <a:prstClr val="black">
                  <a:lumMod val="85000"/>
                  <a:lumOff val="15000"/>
                </a:prstClr>
              </a:buClr>
              <a:buSzPct val="80000"/>
            </a:pPr>
            <a:r>
              <a:rPr lang="en-US" altLang="zh-CN" sz="2400" dirty="0">
                <a:solidFill>
                  <a:srgbClr val="1F8FDC"/>
                </a:solidFill>
                <a:cs typeface="+mn-ea"/>
                <a:sym typeface="+mn-lt"/>
              </a:rPr>
              <a:t>4</a:t>
            </a:r>
            <a:r>
              <a:rPr lang="zh-CN" altLang="en-US" sz="2400" dirty="0" smtClean="0">
                <a:solidFill>
                  <a:srgbClr val="1F8FDC"/>
                </a:solidFill>
                <a:cs typeface="+mn-ea"/>
                <a:sym typeface="+mn-lt"/>
              </a:rPr>
              <a:t>、标题文字</a:t>
            </a:r>
            <a:endParaRPr lang="zh-CN" altLang="en-US" sz="2400" dirty="0">
              <a:solidFill>
                <a:srgbClr val="1F8FDC"/>
              </a:solidFill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6609AEC4-219D-4514-8C9C-76FA13C4285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3" r="18717" b="-130532"/>
          <a:stretch>
            <a:fillRect/>
          </a:stretch>
        </p:blipFill>
        <p:spPr>
          <a:xfrm rot="591625">
            <a:off x="7083552" y="3570355"/>
            <a:ext cx="2521327" cy="5748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8135CDC3-55D9-4470-AD85-941B43C5B2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3" r="18717" b="-130532"/>
          <a:stretch>
            <a:fillRect/>
          </a:stretch>
        </p:blipFill>
        <p:spPr>
          <a:xfrm rot="591625">
            <a:off x="6960533" y="4358378"/>
            <a:ext cx="2521327" cy="5748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CA12D10-CA57-4910-A53C-7EEB0DD775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3" r="18717" b="-130532"/>
          <a:stretch>
            <a:fillRect/>
          </a:stretch>
        </p:blipFill>
        <p:spPr>
          <a:xfrm rot="591625">
            <a:off x="6797471" y="5251165"/>
            <a:ext cx="2521327" cy="5748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ED50F085-69D8-421D-8828-CECE3F94F2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3" r="18717" b="-130532"/>
          <a:stretch>
            <a:fillRect/>
          </a:stretch>
        </p:blipFill>
        <p:spPr>
          <a:xfrm rot="591625">
            <a:off x="6737248" y="6156568"/>
            <a:ext cx="2521327" cy="5748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587214FE-B27E-4F7D-9D58-CA5C2E4DBB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457" y="6461670"/>
            <a:ext cx="1716512" cy="183912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AB6AE79-49AF-4D4F-80C3-B90EDD46A2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87" y="1040637"/>
            <a:ext cx="1444150" cy="108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0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56581" y="5590557"/>
            <a:ext cx="8529098" cy="27218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素材：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  <a:cs typeface="+mn-ea"/>
              <a:sym typeface="+mn-lt"/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图表：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教程：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教程：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 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教程：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1"/>
              </a:rPr>
              <a:t>www.1ppt.com/excel/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个人简历：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2"/>
              </a:rPr>
              <a:t>www.1ppt.com/jianli/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课件：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手抄报：  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4"/>
              </a:rPr>
              <a:t>www.1ppt.com/shouchaobao/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试题下载：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教案下载：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字体下载：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7"/>
              </a:rPr>
              <a:t>www.1ppt.com/ziti/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3777690"/>
            <a:ext cx="11522075" cy="172214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15207" tIns="57603" rIns="115207" bIns="57603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cs typeface="+mn-ea"/>
              <a:sym typeface="+mn-lt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99374" y="3902513"/>
            <a:ext cx="5170931" cy="150659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cs typeface="+mn-ea"/>
                <a:sym typeface="+mn-lt"/>
              </a:rPr>
              <a:t>可以在下列情况使用</a:t>
            </a:r>
            <a:endParaRPr lang="zh-CN" altLang="en-US" sz="1500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cs typeface="+mn-ea"/>
                <a:sym typeface="+mn-lt"/>
              </a:rPr>
              <a:t>个人学习、研究。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cs typeface="+mn-ea"/>
                <a:sym typeface="+mn-lt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761037" y="3902513"/>
            <a:ext cx="5170932" cy="150659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cs typeface="+mn-ea"/>
                <a:sym typeface="+mn-lt"/>
              </a:rPr>
              <a:t>不可以在以下情况使用</a:t>
            </a:r>
            <a:endParaRPr lang="zh-CN" altLang="en-US" sz="1300" b="1" kern="0" dirty="0">
              <a:solidFill>
                <a:prstClr val="white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cs typeface="+mn-ea"/>
                <a:sym typeface="+mn-lt"/>
              </a:rPr>
              <a:t>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cs typeface="+mn-ea"/>
                <a:sym typeface="+mn-lt"/>
              </a:rPr>
              <a:t>刻录光碟销售。</a:t>
            </a:r>
            <a:endParaRPr lang="zh-CN" altLang="en-GB" sz="15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102" y="636039"/>
            <a:ext cx="7459343" cy="296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31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aawjov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aawjov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202</Words>
  <Application>Microsoft Office PowerPoint</Application>
  <PresentationFormat>自定义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第一PPT，www.1ppt.com</vt:lpstr>
      <vt:lpstr>1_Office 主题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PPT素材</dc:title>
  <dc:subject>第一PPT，www.1ppt.com</dc:subject>
  <dc:creator>第一PPT</dc:creator>
  <dc:description>第一PPT，www.1ppt.com</dc:description>
  <cp:lastModifiedBy>Windows User</cp:lastModifiedBy>
  <cp:revision>14</cp:revision>
  <dcterms:created xsi:type="dcterms:W3CDTF">2019-10-03T15:40:39Z</dcterms:created>
  <dcterms:modified xsi:type="dcterms:W3CDTF">2020-12-15T06:24:35Z</dcterms:modified>
</cp:coreProperties>
</file>