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8" r:id="rId3"/>
    <p:sldId id="259" r:id="rId4"/>
    <p:sldId id="260" r:id="rId5"/>
    <p:sldId id="261" r:id="rId6"/>
    <p:sldId id="262" r:id="rId7"/>
    <p:sldId id="264" r:id="rId8"/>
  </p:sldIdLst>
  <p:sldSz cx="11522075" cy="8640763"/>
  <p:notesSz cx="6858000" cy="9144000"/>
  <p:defaultTextStyle>
    <a:defPPr>
      <a:defRPr lang="zh-CN"/>
    </a:defPPr>
    <a:lvl1pPr marL="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3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07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10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14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17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21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24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28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720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016180"/>
            <a:ext cx="10369868" cy="5702504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3"/>
            <a:ext cx="2592467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3"/>
            <a:ext cx="7585366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6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14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304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1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30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00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28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49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64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6072" indent="0">
              <a:buNone/>
              <a:defRPr sz="3500"/>
            </a:lvl2pPr>
            <a:lvl3pPr marL="1152144" indent="0">
              <a:buNone/>
              <a:defRPr sz="3000"/>
            </a:lvl3pPr>
            <a:lvl4pPr marL="1728216" indent="0">
              <a:buNone/>
              <a:defRPr sz="2500"/>
            </a:lvl4pPr>
            <a:lvl5pPr marL="2304288" indent="0">
              <a:buNone/>
              <a:defRPr sz="2500"/>
            </a:lvl5pPr>
            <a:lvl6pPr marL="2880360" indent="0">
              <a:buNone/>
              <a:defRPr sz="2500"/>
            </a:lvl6pPr>
            <a:lvl7pPr marL="3456432" indent="0">
              <a:buNone/>
              <a:defRPr sz="2500"/>
            </a:lvl7pPr>
            <a:lvl8pPr marL="4032504" indent="0">
              <a:buNone/>
              <a:defRPr sz="2500"/>
            </a:lvl8pPr>
            <a:lvl9pPr marL="4608576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41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66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2"/>
            <a:ext cx="9793764" cy="1716152"/>
          </a:xfrm>
          <a:prstGeom prst="rect">
            <a:avLst/>
          </a:prstGeom>
        </p:spPr>
        <p:txBody>
          <a:bodyPr lIns="91434" tIns="45717" rIns="91434" bIns="45717"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6"/>
            <a:ext cx="9793764" cy="1890166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3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0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1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1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1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2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2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2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6" y="1934171"/>
            <a:ext cx="5092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6" y="2740242"/>
            <a:ext cx="5092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103306" y="8064798"/>
            <a:ext cx="775135" cy="246215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6" y="344032"/>
            <a:ext cx="3790683" cy="1464129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2"/>
            <a:ext cx="6441160" cy="7374652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6" y="1808161"/>
            <a:ext cx="3790683" cy="5910523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4000"/>
            </a:lvl1pPr>
            <a:lvl2pPr marL="576035" indent="0">
              <a:buNone/>
              <a:defRPr sz="3500"/>
            </a:lvl2pPr>
            <a:lvl3pPr marL="1152070" indent="0">
              <a:buNone/>
              <a:defRPr sz="3000"/>
            </a:lvl3pPr>
            <a:lvl4pPr marL="1728105" indent="0">
              <a:buNone/>
              <a:defRPr sz="2500"/>
            </a:lvl4pPr>
            <a:lvl5pPr marL="2304141" indent="0">
              <a:buNone/>
              <a:defRPr sz="2500"/>
            </a:lvl5pPr>
            <a:lvl6pPr marL="2880176" indent="0">
              <a:buNone/>
              <a:defRPr sz="2500"/>
            </a:lvl6pPr>
            <a:lvl7pPr marL="3456210" indent="0">
              <a:buNone/>
              <a:defRPr sz="2500"/>
            </a:lvl7pPr>
            <a:lvl8pPr marL="4032246" indent="0">
              <a:buNone/>
              <a:defRPr sz="2500"/>
            </a:lvl8pPr>
            <a:lvl9pPr marL="4608281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9"/>
            <a:ext cx="6913245" cy="1014089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040958" y="33987678"/>
            <a:ext cx="4214356" cy="433573"/>
          </a:xfrm>
          <a:prstGeom prst="rect">
            <a:avLst/>
          </a:prstGeom>
        </p:spPr>
        <p:txBody>
          <a:bodyPr wrap="none" lIns="91434" tIns="45717" rIns="91434" bIns="45717">
            <a:spAutoFit/>
          </a:bodyPr>
          <a:lstStyle/>
          <a:p>
            <a:pPr marL="342878" lvl="0" indent="-342878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5207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26" indent="-432026" algn="l" defTabSz="115207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057" indent="-360022" algn="l" defTabSz="115207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8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123" indent="-288017" algn="l" defTabSz="115207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158" indent="-288017" algn="l" defTabSz="1152070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193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229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264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29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3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7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10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14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17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21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4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8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6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152144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54" indent="-432054" algn="l" defTabSz="1152144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117" indent="-360045" algn="l" defTabSz="1152144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14"/>
          <p:cNvGrpSpPr/>
          <p:nvPr/>
        </p:nvGrpSpPr>
        <p:grpSpPr>
          <a:xfrm>
            <a:off x="1728589" y="2533246"/>
            <a:ext cx="2213102" cy="1162348"/>
            <a:chOff x="719137" y="0"/>
            <a:chExt cx="2341778" cy="1230118"/>
          </a:xfrm>
        </p:grpSpPr>
        <p:grpSp>
          <p:nvGrpSpPr>
            <p:cNvPr id="57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59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rgbClr val="778495">
                  <a:lumMod val="20000"/>
                  <a:lumOff val="80000"/>
                </a:srgb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86410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rgbClr val="77849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86410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8" name="TextBox 3"/>
            <p:cNvSpPr txBox="1"/>
            <p:nvPr/>
          </p:nvSpPr>
          <p:spPr>
            <a:xfrm>
              <a:off x="1226413" y="212014"/>
              <a:ext cx="1055997" cy="61199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defTabSz="86410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61" name="Group 15"/>
          <p:cNvGrpSpPr/>
          <p:nvPr/>
        </p:nvGrpSpPr>
        <p:grpSpPr>
          <a:xfrm>
            <a:off x="3941693" y="2533246"/>
            <a:ext cx="5736623" cy="564132"/>
            <a:chOff x="3266193" y="1753380"/>
            <a:chExt cx="6070167" cy="597024"/>
          </a:xfrm>
        </p:grpSpPr>
        <p:sp>
          <p:nvSpPr>
            <p:cNvPr id="62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rgbClr val="16BA9B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86410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63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rect">
              <a:avLst/>
            </a:prstGeom>
            <a:solidFill>
              <a:srgbClr val="16BA9B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86410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64" name="Group 16"/>
          <p:cNvGrpSpPr/>
          <p:nvPr/>
        </p:nvGrpSpPr>
        <p:grpSpPr>
          <a:xfrm>
            <a:off x="3941693" y="3479866"/>
            <a:ext cx="5736623" cy="564132"/>
            <a:chOff x="3266193" y="2590092"/>
            <a:chExt cx="6070167" cy="597024"/>
          </a:xfrm>
        </p:grpSpPr>
        <p:sp>
          <p:nvSpPr>
            <p:cNvPr id="65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rgbClr val="74C042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86410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66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rect">
              <a:avLst/>
            </a:prstGeom>
            <a:solidFill>
              <a:srgbClr val="74C042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86410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67" name="Group 17"/>
          <p:cNvGrpSpPr/>
          <p:nvPr/>
        </p:nvGrpSpPr>
        <p:grpSpPr>
          <a:xfrm>
            <a:off x="3941693" y="4426485"/>
            <a:ext cx="5736623" cy="564132"/>
            <a:chOff x="3266193" y="3426804"/>
            <a:chExt cx="6070167" cy="597024"/>
          </a:xfrm>
        </p:grpSpPr>
        <p:sp>
          <p:nvSpPr>
            <p:cNvPr id="68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rgbClr val="EBB213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86410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69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rect">
              <a:avLst/>
            </a:prstGeom>
            <a:solidFill>
              <a:srgbClr val="EBB213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86410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70" name="Group 18"/>
          <p:cNvGrpSpPr/>
          <p:nvPr/>
        </p:nvGrpSpPr>
        <p:grpSpPr>
          <a:xfrm>
            <a:off x="3941693" y="5373105"/>
            <a:ext cx="5736623" cy="564132"/>
            <a:chOff x="3266193" y="4263516"/>
            <a:chExt cx="6070167" cy="597024"/>
          </a:xfrm>
        </p:grpSpPr>
        <p:sp>
          <p:nvSpPr>
            <p:cNvPr id="71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rgbClr val="F7881F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86410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72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rect">
              <a:avLst/>
            </a:prstGeom>
            <a:solidFill>
              <a:srgbClr val="F7881F">
                <a:lumMod val="100000"/>
              </a:srgb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86410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sp>
        <p:nvSpPr>
          <p:cNvPr id="73" name="文本框 24"/>
          <p:cNvSpPr txBox="1"/>
          <p:nvPr/>
        </p:nvSpPr>
        <p:spPr>
          <a:xfrm>
            <a:off x="2342432" y="3895927"/>
            <a:ext cx="697730" cy="2512686"/>
          </a:xfrm>
          <a:prstGeom prst="rect">
            <a:avLst/>
          </a:prstGeom>
          <a:noFill/>
        </p:spPr>
        <p:txBody>
          <a:bodyPr vert="eaVert" wrap="square" lIns="86411" tIns="43205" rIns="86411" bIns="43205" rtlCol="0">
            <a:spAutoFit/>
          </a:bodyPr>
          <a:lstStyle/>
          <a:p>
            <a:pPr defTabSz="864108"/>
            <a:r>
              <a:rPr lang="en-US" altLang="zh-CN" sz="3400" b="1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CONTENT</a:t>
            </a:r>
            <a:endParaRPr lang="zh-CN" altLang="en-US" sz="3400" b="1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89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786174" y="2533246"/>
            <a:ext cx="2213102" cy="1162348"/>
            <a:chOff x="719137" y="0"/>
            <a:chExt cx="2341778" cy="1230118"/>
          </a:xfrm>
        </p:grpSpPr>
        <p:grpSp>
          <p:nvGrpSpPr>
            <p:cNvPr id="3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5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226413" y="212014"/>
              <a:ext cx="1055997" cy="61199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3999278" y="2533246"/>
            <a:ext cx="5736623" cy="564132"/>
            <a:chOff x="3266193" y="1753380"/>
            <a:chExt cx="6070167" cy="597024"/>
          </a:xfrm>
        </p:grpSpPr>
        <p:sp>
          <p:nvSpPr>
            <p:cNvPr id="8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9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3999278" y="3479866"/>
            <a:ext cx="5736623" cy="564132"/>
            <a:chOff x="3266193" y="2590092"/>
            <a:chExt cx="6070167" cy="597024"/>
          </a:xfrm>
        </p:grpSpPr>
        <p:sp>
          <p:nvSpPr>
            <p:cNvPr id="11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3999278" y="4426485"/>
            <a:ext cx="5736623" cy="564132"/>
            <a:chOff x="3266193" y="3426804"/>
            <a:chExt cx="6070167" cy="597024"/>
          </a:xfrm>
        </p:grpSpPr>
        <p:sp>
          <p:nvSpPr>
            <p:cNvPr id="14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5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3999278" y="5373105"/>
            <a:ext cx="5736623" cy="564132"/>
            <a:chOff x="3266193" y="4263516"/>
            <a:chExt cx="6070167" cy="597024"/>
          </a:xfrm>
        </p:grpSpPr>
        <p:sp>
          <p:nvSpPr>
            <p:cNvPr id="17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sp>
        <p:nvSpPr>
          <p:cNvPr id="19" name="文本框 24"/>
          <p:cNvSpPr txBox="1"/>
          <p:nvPr/>
        </p:nvSpPr>
        <p:spPr>
          <a:xfrm>
            <a:off x="2400017" y="3895927"/>
            <a:ext cx="697730" cy="2512686"/>
          </a:xfrm>
          <a:prstGeom prst="rect">
            <a:avLst/>
          </a:prstGeom>
          <a:noFill/>
        </p:spPr>
        <p:txBody>
          <a:bodyPr vert="eaVert" wrap="square" lIns="86411" tIns="43205" rIns="86411" bIns="43205" rtlCol="0">
            <a:spAutoFit/>
          </a:bodyPr>
          <a:lstStyle/>
          <a:p>
            <a:r>
              <a:rPr lang="en-US" altLang="zh-CN" sz="3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3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213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786174" y="2389230"/>
            <a:ext cx="2213102" cy="1162348"/>
            <a:chOff x="719137" y="0"/>
            <a:chExt cx="2341778" cy="1230118"/>
          </a:xfrm>
        </p:grpSpPr>
        <p:grpSp>
          <p:nvGrpSpPr>
            <p:cNvPr id="3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5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226413" y="212014"/>
              <a:ext cx="1055997" cy="61199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3999278" y="2389230"/>
            <a:ext cx="5736623" cy="564132"/>
            <a:chOff x="3266193" y="1753380"/>
            <a:chExt cx="6070167" cy="597024"/>
          </a:xfrm>
        </p:grpSpPr>
        <p:sp>
          <p:nvSpPr>
            <p:cNvPr id="8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9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3999278" y="3335850"/>
            <a:ext cx="5736623" cy="564132"/>
            <a:chOff x="3266193" y="2590092"/>
            <a:chExt cx="6070167" cy="597024"/>
          </a:xfrm>
        </p:grpSpPr>
        <p:sp>
          <p:nvSpPr>
            <p:cNvPr id="11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3999278" y="4282469"/>
            <a:ext cx="5736623" cy="564132"/>
            <a:chOff x="3266193" y="3426804"/>
            <a:chExt cx="6070167" cy="597024"/>
          </a:xfrm>
        </p:grpSpPr>
        <p:sp>
          <p:nvSpPr>
            <p:cNvPr id="14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5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3999278" y="5229089"/>
            <a:ext cx="5736623" cy="564132"/>
            <a:chOff x="3266193" y="4263516"/>
            <a:chExt cx="6070167" cy="597024"/>
          </a:xfrm>
        </p:grpSpPr>
        <p:sp>
          <p:nvSpPr>
            <p:cNvPr id="17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sp>
        <p:nvSpPr>
          <p:cNvPr id="19" name="文本框 24"/>
          <p:cNvSpPr txBox="1"/>
          <p:nvPr/>
        </p:nvSpPr>
        <p:spPr>
          <a:xfrm>
            <a:off x="2400017" y="3751911"/>
            <a:ext cx="697730" cy="2512686"/>
          </a:xfrm>
          <a:prstGeom prst="rect">
            <a:avLst/>
          </a:prstGeom>
          <a:noFill/>
        </p:spPr>
        <p:txBody>
          <a:bodyPr vert="eaVert" wrap="square" lIns="86411" tIns="43205" rIns="86411" bIns="43205" rtlCol="0">
            <a:spAutoFit/>
          </a:bodyPr>
          <a:lstStyle/>
          <a:p>
            <a:r>
              <a:rPr lang="en-US" altLang="zh-CN" sz="3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3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05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786174" y="2389230"/>
            <a:ext cx="2213102" cy="1162348"/>
            <a:chOff x="719137" y="0"/>
            <a:chExt cx="2341778" cy="1230118"/>
          </a:xfrm>
        </p:grpSpPr>
        <p:grpSp>
          <p:nvGrpSpPr>
            <p:cNvPr id="3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5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226413" y="212014"/>
              <a:ext cx="1055997" cy="61199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3999278" y="2389230"/>
            <a:ext cx="5736623" cy="564132"/>
            <a:chOff x="3266193" y="1753380"/>
            <a:chExt cx="6070167" cy="597024"/>
          </a:xfrm>
        </p:grpSpPr>
        <p:sp>
          <p:nvSpPr>
            <p:cNvPr id="8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9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3999278" y="3335850"/>
            <a:ext cx="5736623" cy="564132"/>
            <a:chOff x="3266193" y="2590092"/>
            <a:chExt cx="6070167" cy="597024"/>
          </a:xfrm>
        </p:grpSpPr>
        <p:sp>
          <p:nvSpPr>
            <p:cNvPr id="11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3999278" y="4282469"/>
            <a:ext cx="5736623" cy="564132"/>
            <a:chOff x="3266193" y="3426804"/>
            <a:chExt cx="6070167" cy="597024"/>
          </a:xfrm>
        </p:grpSpPr>
        <p:sp>
          <p:nvSpPr>
            <p:cNvPr id="14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5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3999278" y="5229089"/>
            <a:ext cx="5736623" cy="564132"/>
            <a:chOff x="3266193" y="4263516"/>
            <a:chExt cx="6070167" cy="597024"/>
          </a:xfrm>
        </p:grpSpPr>
        <p:sp>
          <p:nvSpPr>
            <p:cNvPr id="17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sp>
        <p:nvSpPr>
          <p:cNvPr id="19" name="文本框 24"/>
          <p:cNvSpPr txBox="1"/>
          <p:nvPr/>
        </p:nvSpPr>
        <p:spPr>
          <a:xfrm>
            <a:off x="2400017" y="3751911"/>
            <a:ext cx="697730" cy="2512686"/>
          </a:xfrm>
          <a:prstGeom prst="rect">
            <a:avLst/>
          </a:prstGeom>
          <a:noFill/>
        </p:spPr>
        <p:txBody>
          <a:bodyPr vert="eaVert" wrap="square" lIns="86411" tIns="43205" rIns="86411" bIns="43205" rtlCol="0">
            <a:spAutoFit/>
          </a:bodyPr>
          <a:lstStyle/>
          <a:p>
            <a:r>
              <a:rPr lang="en-US" altLang="zh-CN" sz="3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3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11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786174" y="2461238"/>
            <a:ext cx="2213102" cy="1162348"/>
            <a:chOff x="719137" y="0"/>
            <a:chExt cx="2341778" cy="1230118"/>
          </a:xfrm>
        </p:grpSpPr>
        <p:grpSp>
          <p:nvGrpSpPr>
            <p:cNvPr id="3" name="Group 21"/>
            <p:cNvGrpSpPr/>
            <p:nvPr/>
          </p:nvGrpSpPr>
          <p:grpSpPr>
            <a:xfrm>
              <a:off x="719137" y="0"/>
              <a:ext cx="2341778" cy="1230118"/>
              <a:chOff x="719138" y="0"/>
              <a:chExt cx="2604554" cy="1368152"/>
            </a:xfrm>
          </p:grpSpPr>
          <p:sp>
            <p:nvSpPr>
              <p:cNvPr id="5" name="Isosceles Triangle 2"/>
              <p:cNvSpPr/>
              <p:nvPr/>
            </p:nvSpPr>
            <p:spPr bwMode="auto">
              <a:xfrm flipV="1">
                <a:off x="1343472" y="0"/>
                <a:ext cx="1980220" cy="119583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Isosceles Triangle 1"/>
              <p:cNvSpPr/>
              <p:nvPr/>
            </p:nvSpPr>
            <p:spPr bwMode="auto">
              <a:xfrm flipV="1">
                <a:off x="719138" y="0"/>
                <a:ext cx="2265574" cy="1368152"/>
              </a:xfrm>
              <a:prstGeom prst="triangle">
                <a:avLst/>
              </a:pr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226413" y="212014"/>
              <a:ext cx="1055997" cy="61199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3999278" y="2461238"/>
            <a:ext cx="5736623" cy="564132"/>
            <a:chOff x="3266193" y="1753380"/>
            <a:chExt cx="6070167" cy="597024"/>
          </a:xfrm>
        </p:grpSpPr>
        <p:sp>
          <p:nvSpPr>
            <p:cNvPr id="8" name="Rectangle 4"/>
            <p:cNvSpPr/>
            <p:nvPr/>
          </p:nvSpPr>
          <p:spPr bwMode="auto">
            <a:xfrm>
              <a:off x="3266193" y="1753380"/>
              <a:ext cx="597024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9" name="Arrow: Pentagon 9"/>
            <p:cNvSpPr/>
            <p:nvPr/>
          </p:nvSpPr>
          <p:spPr bwMode="auto">
            <a:xfrm>
              <a:off x="3971764" y="1753380"/>
              <a:ext cx="5364596" cy="597024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3999278" y="3407858"/>
            <a:ext cx="5736623" cy="564132"/>
            <a:chOff x="3266193" y="2590092"/>
            <a:chExt cx="6070167" cy="597024"/>
          </a:xfrm>
        </p:grpSpPr>
        <p:sp>
          <p:nvSpPr>
            <p:cNvPr id="11" name="Rectangle 5"/>
            <p:cNvSpPr/>
            <p:nvPr/>
          </p:nvSpPr>
          <p:spPr bwMode="auto">
            <a:xfrm>
              <a:off x="3266193" y="2590092"/>
              <a:ext cx="597024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2" name="Arrow: Pentagon 10"/>
            <p:cNvSpPr/>
            <p:nvPr/>
          </p:nvSpPr>
          <p:spPr bwMode="auto">
            <a:xfrm>
              <a:off x="3971764" y="2590092"/>
              <a:ext cx="5364596" cy="597024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3999278" y="4354477"/>
            <a:ext cx="5736623" cy="564132"/>
            <a:chOff x="3266193" y="3426804"/>
            <a:chExt cx="6070167" cy="597024"/>
          </a:xfrm>
        </p:grpSpPr>
        <p:sp>
          <p:nvSpPr>
            <p:cNvPr id="14" name="Rectangle 6"/>
            <p:cNvSpPr/>
            <p:nvPr/>
          </p:nvSpPr>
          <p:spPr bwMode="auto">
            <a:xfrm>
              <a:off x="3266193" y="3426804"/>
              <a:ext cx="597024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5" name="Arrow: Pentagon 11"/>
            <p:cNvSpPr/>
            <p:nvPr/>
          </p:nvSpPr>
          <p:spPr bwMode="auto">
            <a:xfrm>
              <a:off x="3971764" y="3426804"/>
              <a:ext cx="5364596" cy="59702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3999278" y="5301097"/>
            <a:ext cx="5736623" cy="564132"/>
            <a:chOff x="3266193" y="4263516"/>
            <a:chExt cx="6070167" cy="597024"/>
          </a:xfrm>
        </p:grpSpPr>
        <p:sp>
          <p:nvSpPr>
            <p:cNvPr id="17" name="Rectangle 7"/>
            <p:cNvSpPr/>
            <p:nvPr/>
          </p:nvSpPr>
          <p:spPr bwMode="auto">
            <a:xfrm>
              <a:off x="3266193" y="4263516"/>
              <a:ext cx="597024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3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Arrow: Pentagon 12"/>
            <p:cNvSpPr/>
            <p:nvPr/>
          </p:nvSpPr>
          <p:spPr bwMode="auto">
            <a:xfrm>
              <a:off x="3971764" y="4263516"/>
              <a:ext cx="5364596" cy="597024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sp>
        <p:nvSpPr>
          <p:cNvPr id="19" name="文本框 24"/>
          <p:cNvSpPr txBox="1"/>
          <p:nvPr/>
        </p:nvSpPr>
        <p:spPr>
          <a:xfrm>
            <a:off x="2400017" y="3823919"/>
            <a:ext cx="697730" cy="2512686"/>
          </a:xfrm>
          <a:prstGeom prst="rect">
            <a:avLst/>
          </a:prstGeom>
          <a:noFill/>
        </p:spPr>
        <p:txBody>
          <a:bodyPr vert="eaVert" wrap="square" lIns="86411" tIns="43205" rIns="86411" bIns="43205" rtlCol="0">
            <a:spAutoFit/>
          </a:bodyPr>
          <a:lstStyle/>
          <a:p>
            <a:r>
              <a:rPr lang="en-US" altLang="zh-CN" sz="3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3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56581" y="5590557"/>
            <a:ext cx="8529098" cy="2721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素材：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图表：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个人简历：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2"/>
              </a:rPr>
              <a:t>www.1ppt.com/jianli/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课件：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手抄报：  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4"/>
              </a:rPr>
              <a:t>www.1ppt.com/shouchaobao/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试题下载：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777690"/>
            <a:ext cx="11522075" cy="172214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5207" tIns="57603" rIns="115207" bIns="57603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cs typeface="+mn-ea"/>
              <a:sym typeface="+mn-lt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9374" y="3902513"/>
            <a:ext cx="5170931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cs typeface="+mn-ea"/>
                <a:sym typeface="+mn-lt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个人学习、研究。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3902513"/>
            <a:ext cx="5170932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cs typeface="+mn-ea"/>
                <a:sym typeface="+mn-lt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刻录光碟销售。</a:t>
            </a:r>
            <a:endParaRPr lang="zh-CN" altLang="en-GB" sz="1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102" y="636039"/>
            <a:ext cx="7459343" cy="29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31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nx1ax1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nx1ax1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1E3BA5"/>
    </a:accent1>
    <a:accent2>
      <a:srgbClr val="C9424D"/>
    </a:accent2>
    <a:accent3>
      <a:srgbClr val="B36EA7"/>
    </a:accent3>
    <a:accent4>
      <a:srgbClr val="EF8EB9"/>
    </a:accent4>
    <a:accent5>
      <a:srgbClr val="FF7E65"/>
    </a:accent5>
    <a:accent6>
      <a:srgbClr val="E8B954"/>
    </a:accent6>
    <a:hlink>
      <a:srgbClr val="1E3BA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1B4FA3"/>
    </a:accent1>
    <a:accent2>
      <a:srgbClr val="1D8FFF"/>
    </a:accent2>
    <a:accent3>
      <a:srgbClr val="646464"/>
    </a:accent3>
    <a:accent4>
      <a:srgbClr val="818181"/>
    </a:accent4>
    <a:accent5>
      <a:srgbClr val="A5A5A5"/>
    </a:accent5>
    <a:accent6>
      <a:srgbClr val="BBBBBB"/>
    </a:accent6>
    <a:hlink>
      <a:srgbClr val="1B4FA3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87D0"/>
    </a:accent1>
    <a:accent2>
      <a:srgbClr val="639ECE"/>
    </a:accent2>
    <a:accent3>
      <a:srgbClr val="49C2ED"/>
    </a:accent3>
    <a:accent4>
      <a:srgbClr val="688FD9"/>
    </a:accent4>
    <a:accent5>
      <a:srgbClr val="939393"/>
    </a:accent5>
    <a:accent6>
      <a:srgbClr val="BBBBBB"/>
    </a:accent6>
    <a:hlink>
      <a:srgbClr val="0A87D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510</Words>
  <Application>Microsoft Office PowerPoint</Application>
  <PresentationFormat>自定义</PresentationFormat>
  <Paragraphs>64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PPT素材</dc:title>
  <dc:subject>第一PPT，www.1ppt.com</dc:subject>
  <dc:creator>第一PPT</dc:creator>
  <dc:description>第一PPT，www.1ppt.com</dc:description>
  <cp:lastModifiedBy>Windows User</cp:lastModifiedBy>
  <cp:revision>12</cp:revision>
  <dcterms:created xsi:type="dcterms:W3CDTF">2019-10-03T15:40:39Z</dcterms:created>
  <dcterms:modified xsi:type="dcterms:W3CDTF">2019-12-18T15:04:51Z</dcterms:modified>
</cp:coreProperties>
</file>