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67" r:id="rId3"/>
    <p:sldId id="258" r:id="rId4"/>
    <p:sldId id="265" r:id="rId5"/>
    <p:sldId id="266" r:id="rId6"/>
    <p:sldId id="264" r:id="rId7"/>
  </p:sldIdLst>
  <p:sldSz cx="11522075" cy="8640763"/>
  <p:notesSz cx="6858000" cy="9144000"/>
  <p:defaultTextStyle>
    <a:defPPr>
      <a:defRPr lang="zh-CN"/>
    </a:defPPr>
    <a:lvl1pPr marL="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3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07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10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14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17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21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24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28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982" y="-1062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4000"/>
            </a:lvl1pPr>
            <a:lvl2pPr marL="576035" indent="0">
              <a:buNone/>
              <a:defRPr sz="3500"/>
            </a:lvl2pPr>
            <a:lvl3pPr marL="1152070" indent="0">
              <a:buNone/>
              <a:defRPr sz="3000"/>
            </a:lvl3pPr>
            <a:lvl4pPr marL="1728105" indent="0">
              <a:buNone/>
              <a:defRPr sz="2500"/>
            </a:lvl4pPr>
            <a:lvl5pPr marL="2304141" indent="0">
              <a:buNone/>
              <a:defRPr sz="2500"/>
            </a:lvl5pPr>
            <a:lvl6pPr marL="2880176" indent="0">
              <a:buNone/>
              <a:defRPr sz="2500"/>
            </a:lvl6pPr>
            <a:lvl7pPr marL="3456210" indent="0">
              <a:buNone/>
              <a:defRPr sz="2500"/>
            </a:lvl7pPr>
            <a:lvl8pPr marL="4032246" indent="0">
              <a:buNone/>
              <a:defRPr sz="2500"/>
            </a:lvl8pPr>
            <a:lvl9pPr marL="4608281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9"/>
            <a:ext cx="6913245" cy="1014089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016180"/>
            <a:ext cx="10369868" cy="5702504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3"/>
            <a:ext cx="2592467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3"/>
            <a:ext cx="7585366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6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1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304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1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30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00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28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49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rgbClr val="002060"/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732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64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6072" indent="0">
              <a:buNone/>
              <a:defRPr sz="3500"/>
            </a:lvl2pPr>
            <a:lvl3pPr marL="1152144" indent="0">
              <a:buNone/>
              <a:defRPr sz="3000"/>
            </a:lvl3pPr>
            <a:lvl4pPr marL="1728216" indent="0">
              <a:buNone/>
              <a:defRPr sz="2500"/>
            </a:lvl4pPr>
            <a:lvl5pPr marL="2304288" indent="0">
              <a:buNone/>
              <a:defRPr sz="2500"/>
            </a:lvl5pPr>
            <a:lvl6pPr marL="2880360" indent="0">
              <a:buNone/>
              <a:defRPr sz="2500"/>
            </a:lvl6pPr>
            <a:lvl7pPr marL="3456432" indent="0">
              <a:buNone/>
              <a:defRPr sz="2500"/>
            </a:lvl7pPr>
            <a:lvl8pPr marL="4032504" indent="0">
              <a:buNone/>
              <a:defRPr sz="2500"/>
            </a:lvl8pPr>
            <a:lvl9pPr marL="4608576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41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66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2"/>
            <a:ext cx="9793764" cy="1716152"/>
          </a:xfrm>
          <a:prstGeom prst="rect">
            <a:avLst/>
          </a:prstGeom>
        </p:spPr>
        <p:txBody>
          <a:bodyPr lIns="91434" tIns="45717" rIns="91434" bIns="45717"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6"/>
            <a:ext cx="9793764" cy="1890166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3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0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1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1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1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2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2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2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6" y="1934171"/>
            <a:ext cx="5092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6" y="2740242"/>
            <a:ext cx="5092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103306" y="8064798"/>
            <a:ext cx="775135" cy="246215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6" y="344032"/>
            <a:ext cx="3790683" cy="1464129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2"/>
            <a:ext cx="6441160" cy="7374652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6" y="1808161"/>
            <a:ext cx="3790683" cy="5910523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040958" y="33987678"/>
            <a:ext cx="4214356" cy="433573"/>
          </a:xfrm>
          <a:prstGeom prst="rect">
            <a:avLst/>
          </a:prstGeom>
        </p:spPr>
        <p:txBody>
          <a:bodyPr wrap="none" lIns="91434" tIns="45717" rIns="91434" bIns="45717">
            <a:spAutoFit/>
          </a:bodyPr>
          <a:lstStyle/>
          <a:p>
            <a:pPr marL="342878" lvl="0" indent="-342878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115207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26" indent="-432026" algn="l" defTabSz="115207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057" indent="-360022" algn="l" defTabSz="115207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8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123" indent="-288017" algn="l" defTabSz="115207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158" indent="-288017" algn="l" defTabSz="1152070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193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229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264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29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3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7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10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14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17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21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4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8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2020/10/23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6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152144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54" indent="-432054" algn="l" defTabSz="1152144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117" indent="-360045" algn="l" defTabSz="1152144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20"/>
          <p:cNvGrpSpPr/>
          <p:nvPr/>
        </p:nvGrpSpPr>
        <p:grpSpPr>
          <a:xfrm>
            <a:off x="618879" y="2519331"/>
            <a:ext cx="1829789" cy="3673258"/>
            <a:chOff x="609600" y="1417644"/>
            <a:chExt cx="1367712" cy="2754306"/>
          </a:xfrm>
        </p:grpSpPr>
        <p:sp>
          <p:nvSpPr>
            <p:cNvPr id="85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0"/>
            <p:cNvSpPr txBox="1"/>
            <p:nvPr/>
          </p:nvSpPr>
          <p:spPr>
            <a:xfrm>
              <a:off x="83031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30"/>
            <p:cNvGrpSpPr/>
            <p:nvPr/>
          </p:nvGrpSpPr>
          <p:grpSpPr>
            <a:xfrm>
              <a:off x="612028" y="1725182"/>
              <a:ext cx="1365284" cy="811492"/>
              <a:chOff x="3594206" y="2768280"/>
              <a:chExt cx="1820379" cy="1081987"/>
            </a:xfrm>
          </p:grpSpPr>
          <p:sp>
            <p:nvSpPr>
              <p:cNvPr id="9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文本框 48"/>
              <p:cNvSpPr>
                <a:spLocks noChangeArrowheads="1"/>
              </p:cNvSpPr>
              <p:nvPr/>
            </p:nvSpPr>
            <p:spPr bwMode="auto">
              <a:xfrm>
                <a:off x="35942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92" name="Group 28"/>
          <p:cNvGrpSpPr/>
          <p:nvPr/>
        </p:nvGrpSpPr>
        <p:grpSpPr>
          <a:xfrm>
            <a:off x="2736701" y="2519331"/>
            <a:ext cx="1826541" cy="3673258"/>
            <a:chOff x="2192608" y="1417644"/>
            <a:chExt cx="1365284" cy="2754306"/>
          </a:xfrm>
        </p:grpSpPr>
        <p:sp>
          <p:nvSpPr>
            <p:cNvPr id="93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146"/>
            <p:cNvSpPr txBox="1"/>
            <p:nvPr/>
          </p:nvSpPr>
          <p:spPr>
            <a:xfrm>
              <a:off x="2421642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2192608" y="1725183"/>
              <a:ext cx="1365284" cy="811492"/>
              <a:chOff x="3554906" y="2768280"/>
              <a:chExt cx="1820379" cy="1081987"/>
            </a:xfrm>
          </p:grpSpPr>
          <p:sp>
            <p:nvSpPr>
              <p:cNvPr id="9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9" name="文本框 48"/>
              <p:cNvSpPr>
                <a:spLocks noChangeArrowheads="1"/>
              </p:cNvSpPr>
              <p:nvPr/>
            </p:nvSpPr>
            <p:spPr bwMode="auto">
              <a:xfrm>
                <a:off x="35549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0" name="Group 38"/>
          <p:cNvGrpSpPr/>
          <p:nvPr/>
        </p:nvGrpSpPr>
        <p:grpSpPr>
          <a:xfrm>
            <a:off x="4876777" y="2519331"/>
            <a:ext cx="1850290" cy="3673258"/>
            <a:chOff x="3792249" y="1417644"/>
            <a:chExt cx="1383035" cy="2754306"/>
          </a:xfrm>
        </p:grpSpPr>
        <p:sp>
          <p:nvSpPr>
            <p:cNvPr id="101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TextBox 153"/>
            <p:cNvSpPr txBox="1"/>
            <p:nvPr/>
          </p:nvSpPr>
          <p:spPr>
            <a:xfrm>
              <a:off x="401296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5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106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107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8" name="Group 52"/>
          <p:cNvGrpSpPr/>
          <p:nvPr/>
        </p:nvGrpSpPr>
        <p:grpSpPr>
          <a:xfrm>
            <a:off x="7005728" y="2519331"/>
            <a:ext cx="1860251" cy="3673258"/>
            <a:chOff x="5383575" y="1417644"/>
            <a:chExt cx="1390481" cy="2754306"/>
          </a:xfrm>
        </p:grpSpPr>
        <p:grpSp>
          <p:nvGrpSpPr>
            <p:cNvPr id="109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113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6700" b="1" dirty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TextBox 160"/>
              <p:cNvSpPr txBox="1"/>
              <p:nvPr/>
            </p:nvSpPr>
            <p:spPr>
              <a:xfrm>
                <a:off x="5604292" y="3543106"/>
                <a:ext cx="908712" cy="29424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2100" cap="small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文字说明</a:t>
                </a:r>
                <a:endParaRPr 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40"/>
            <p:cNvGrpSpPr/>
            <p:nvPr/>
          </p:nvGrpSpPr>
          <p:grpSpPr>
            <a:xfrm>
              <a:off x="5402346" y="1725183"/>
              <a:ext cx="1371710" cy="811492"/>
              <a:chOff x="3541075" y="2768280"/>
              <a:chExt cx="1828947" cy="1081987"/>
            </a:xfrm>
          </p:grpSpPr>
          <p:sp>
            <p:nvSpPr>
              <p:cNvPr id="111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12" name="文本框 48"/>
              <p:cNvSpPr>
                <a:spLocks noChangeArrowheads="1"/>
              </p:cNvSpPr>
              <p:nvPr/>
            </p:nvSpPr>
            <p:spPr bwMode="auto">
              <a:xfrm>
                <a:off x="3541075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7" name="Group 71"/>
          <p:cNvGrpSpPr/>
          <p:nvPr/>
        </p:nvGrpSpPr>
        <p:grpSpPr>
          <a:xfrm>
            <a:off x="9229378" y="2519331"/>
            <a:ext cx="1860251" cy="3673258"/>
            <a:chOff x="6934200" y="1417644"/>
            <a:chExt cx="1390481" cy="2754306"/>
          </a:xfrm>
        </p:grpSpPr>
        <p:sp>
          <p:nvSpPr>
            <p:cNvPr id="118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TextBox 160"/>
            <p:cNvSpPr txBox="1"/>
            <p:nvPr/>
          </p:nvSpPr>
          <p:spPr>
            <a:xfrm>
              <a:off x="7154917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123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24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74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20"/>
          <p:cNvGrpSpPr/>
          <p:nvPr/>
        </p:nvGrpSpPr>
        <p:grpSpPr>
          <a:xfrm>
            <a:off x="618879" y="2519331"/>
            <a:ext cx="1829789" cy="3673258"/>
            <a:chOff x="609600" y="1417644"/>
            <a:chExt cx="1367712" cy="2754306"/>
          </a:xfrm>
        </p:grpSpPr>
        <p:sp>
          <p:nvSpPr>
            <p:cNvPr id="85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0"/>
            <p:cNvSpPr txBox="1"/>
            <p:nvPr/>
          </p:nvSpPr>
          <p:spPr>
            <a:xfrm>
              <a:off x="83031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30"/>
            <p:cNvGrpSpPr/>
            <p:nvPr/>
          </p:nvGrpSpPr>
          <p:grpSpPr>
            <a:xfrm>
              <a:off x="612028" y="1725182"/>
              <a:ext cx="1365284" cy="811492"/>
              <a:chOff x="3594206" y="2768280"/>
              <a:chExt cx="1820379" cy="1081987"/>
            </a:xfrm>
          </p:grpSpPr>
          <p:sp>
            <p:nvSpPr>
              <p:cNvPr id="9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文本框 48"/>
              <p:cNvSpPr>
                <a:spLocks noChangeArrowheads="1"/>
              </p:cNvSpPr>
              <p:nvPr/>
            </p:nvSpPr>
            <p:spPr bwMode="auto">
              <a:xfrm>
                <a:off x="35942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92" name="Group 28"/>
          <p:cNvGrpSpPr/>
          <p:nvPr/>
        </p:nvGrpSpPr>
        <p:grpSpPr>
          <a:xfrm>
            <a:off x="2736701" y="2519331"/>
            <a:ext cx="1826541" cy="3673258"/>
            <a:chOff x="2192608" y="1417644"/>
            <a:chExt cx="1365284" cy="2754306"/>
          </a:xfrm>
        </p:grpSpPr>
        <p:sp>
          <p:nvSpPr>
            <p:cNvPr id="93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146"/>
            <p:cNvSpPr txBox="1"/>
            <p:nvPr/>
          </p:nvSpPr>
          <p:spPr>
            <a:xfrm>
              <a:off x="2421642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2192608" y="1725183"/>
              <a:ext cx="1365284" cy="811492"/>
              <a:chOff x="3554906" y="2768280"/>
              <a:chExt cx="1820379" cy="1081987"/>
            </a:xfrm>
          </p:grpSpPr>
          <p:sp>
            <p:nvSpPr>
              <p:cNvPr id="9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9" name="文本框 48"/>
              <p:cNvSpPr>
                <a:spLocks noChangeArrowheads="1"/>
              </p:cNvSpPr>
              <p:nvPr/>
            </p:nvSpPr>
            <p:spPr bwMode="auto">
              <a:xfrm>
                <a:off x="35549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0" name="Group 38"/>
          <p:cNvGrpSpPr/>
          <p:nvPr/>
        </p:nvGrpSpPr>
        <p:grpSpPr>
          <a:xfrm>
            <a:off x="4876777" y="2519331"/>
            <a:ext cx="1850290" cy="3673258"/>
            <a:chOff x="3792249" y="1417644"/>
            <a:chExt cx="1383035" cy="2754306"/>
          </a:xfrm>
        </p:grpSpPr>
        <p:sp>
          <p:nvSpPr>
            <p:cNvPr id="101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TextBox 153"/>
            <p:cNvSpPr txBox="1"/>
            <p:nvPr/>
          </p:nvSpPr>
          <p:spPr>
            <a:xfrm>
              <a:off x="401296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5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106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107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8" name="Group 52"/>
          <p:cNvGrpSpPr/>
          <p:nvPr/>
        </p:nvGrpSpPr>
        <p:grpSpPr>
          <a:xfrm>
            <a:off x="7005728" y="2519331"/>
            <a:ext cx="1860251" cy="3673258"/>
            <a:chOff x="5383575" y="1417644"/>
            <a:chExt cx="1390481" cy="2754306"/>
          </a:xfrm>
        </p:grpSpPr>
        <p:grpSp>
          <p:nvGrpSpPr>
            <p:cNvPr id="109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113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6700" b="1" dirty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TextBox 160"/>
              <p:cNvSpPr txBox="1"/>
              <p:nvPr/>
            </p:nvSpPr>
            <p:spPr>
              <a:xfrm>
                <a:off x="5604292" y="3543106"/>
                <a:ext cx="908712" cy="29424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2100" cap="small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文字说明</a:t>
                </a:r>
                <a:endParaRPr 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40"/>
            <p:cNvGrpSpPr/>
            <p:nvPr/>
          </p:nvGrpSpPr>
          <p:grpSpPr>
            <a:xfrm>
              <a:off x="5402346" y="1725183"/>
              <a:ext cx="1371710" cy="811492"/>
              <a:chOff x="3541075" y="2768280"/>
              <a:chExt cx="1828947" cy="1081987"/>
            </a:xfrm>
          </p:grpSpPr>
          <p:sp>
            <p:nvSpPr>
              <p:cNvPr id="111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12" name="文本框 48"/>
              <p:cNvSpPr>
                <a:spLocks noChangeArrowheads="1"/>
              </p:cNvSpPr>
              <p:nvPr/>
            </p:nvSpPr>
            <p:spPr bwMode="auto">
              <a:xfrm>
                <a:off x="3541075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7" name="Group 71"/>
          <p:cNvGrpSpPr/>
          <p:nvPr/>
        </p:nvGrpSpPr>
        <p:grpSpPr>
          <a:xfrm>
            <a:off x="9229378" y="2519331"/>
            <a:ext cx="1860251" cy="3673258"/>
            <a:chOff x="6934200" y="1417644"/>
            <a:chExt cx="1390481" cy="2754306"/>
          </a:xfrm>
        </p:grpSpPr>
        <p:sp>
          <p:nvSpPr>
            <p:cNvPr id="118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TextBox 160"/>
            <p:cNvSpPr txBox="1"/>
            <p:nvPr/>
          </p:nvSpPr>
          <p:spPr>
            <a:xfrm>
              <a:off x="7154917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123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24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89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20"/>
          <p:cNvGrpSpPr/>
          <p:nvPr/>
        </p:nvGrpSpPr>
        <p:grpSpPr>
          <a:xfrm>
            <a:off x="576461" y="2591339"/>
            <a:ext cx="1912311" cy="3673258"/>
            <a:chOff x="609600" y="1417644"/>
            <a:chExt cx="1429394" cy="2754306"/>
          </a:xfrm>
        </p:grpSpPr>
        <p:sp>
          <p:nvSpPr>
            <p:cNvPr id="126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rgbClr val="4472C4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7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8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01</a:t>
              </a:r>
              <a:endParaRPr kumimoji="0" lang="en-US" sz="67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29" name="TextBox 80"/>
            <p:cNvSpPr txBox="1"/>
            <p:nvPr/>
          </p:nvSpPr>
          <p:spPr>
            <a:xfrm>
              <a:off x="83031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small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kumimoji="0" lang="en-US" sz="2100" b="0" i="0" u="none" strike="noStrike" kern="0" cap="small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0" name="组合 30"/>
            <p:cNvGrpSpPr/>
            <p:nvPr/>
          </p:nvGrpSpPr>
          <p:grpSpPr>
            <a:xfrm>
              <a:off x="660027" y="1725182"/>
              <a:ext cx="1378967" cy="811492"/>
              <a:chOff x="3658206" y="2768280"/>
              <a:chExt cx="1838623" cy="1081987"/>
            </a:xfrm>
          </p:grpSpPr>
          <p:sp>
            <p:nvSpPr>
              <p:cNvPr id="131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kumimoji="0" 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32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33" name="Group 28"/>
          <p:cNvGrpSpPr/>
          <p:nvPr/>
        </p:nvGrpSpPr>
        <p:grpSpPr>
          <a:xfrm>
            <a:off x="2705411" y="2591339"/>
            <a:ext cx="1937370" cy="3673258"/>
            <a:chOff x="2200925" y="1417644"/>
            <a:chExt cx="1448125" cy="2754306"/>
          </a:xfrm>
        </p:grpSpPr>
        <p:sp>
          <p:nvSpPr>
            <p:cNvPr id="134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rgbClr val="4472C4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5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6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02</a:t>
              </a:r>
              <a:endParaRPr kumimoji="0" lang="en-US" sz="67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37" name="TextBox 146"/>
            <p:cNvSpPr txBox="1"/>
            <p:nvPr/>
          </p:nvSpPr>
          <p:spPr>
            <a:xfrm>
              <a:off x="2421642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small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kumimoji="0" lang="en-US" sz="2100" b="0" i="0" u="none" strike="noStrike" kern="0" cap="small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2270083" y="1725183"/>
              <a:ext cx="1378967" cy="811492"/>
              <a:chOff x="3658206" y="2768280"/>
              <a:chExt cx="1838623" cy="1081987"/>
            </a:xfrm>
          </p:grpSpPr>
          <p:sp>
            <p:nvSpPr>
              <p:cNvPr id="139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kumimoji="0" 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40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41" name="Group 38"/>
          <p:cNvGrpSpPr/>
          <p:nvPr/>
        </p:nvGrpSpPr>
        <p:grpSpPr>
          <a:xfrm>
            <a:off x="4834359" y="2591339"/>
            <a:ext cx="1850290" cy="3673258"/>
            <a:chOff x="3792249" y="1417644"/>
            <a:chExt cx="1383035" cy="2754306"/>
          </a:xfrm>
        </p:grpSpPr>
        <p:sp>
          <p:nvSpPr>
            <p:cNvPr id="142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rgbClr val="4472C4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3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4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03</a:t>
              </a:r>
              <a:endParaRPr kumimoji="0" lang="en-US" sz="67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5" name="TextBox 153"/>
            <p:cNvSpPr txBox="1"/>
            <p:nvPr/>
          </p:nvSpPr>
          <p:spPr>
            <a:xfrm>
              <a:off x="401296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small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kumimoji="0" lang="en-US" sz="2100" b="0" i="0" u="none" strike="noStrike" kern="0" cap="small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6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147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kumimoji="0" 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148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49" name="Group 52"/>
          <p:cNvGrpSpPr/>
          <p:nvPr/>
        </p:nvGrpSpPr>
        <p:grpSpPr>
          <a:xfrm>
            <a:off x="6963310" y="2591339"/>
            <a:ext cx="1987487" cy="3673258"/>
            <a:chOff x="5383575" y="1417644"/>
            <a:chExt cx="1485586" cy="2754306"/>
          </a:xfrm>
        </p:grpSpPr>
        <p:grpSp>
          <p:nvGrpSpPr>
            <p:cNvPr id="150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154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rgbClr val="4472C4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lIns="68580" tIns="34290" rIns="68580" bIns="34290" rtlCol="0" anchor="ctr"/>
              <a:lstStyle/>
              <a:p>
                <a:pPr marL="0" marR="0" lvl="0" indent="0" algn="ctr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55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 cap="flat" cmpd="sng" algn="ctr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  <a:prstDash val="solid"/>
                <a:miter lim="800000"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68580" tIns="34290" rIns="68580" bIns="34290" rtlCol="0" anchor="ctr"/>
              <a:lstStyle/>
              <a:p>
                <a:pPr marL="0" marR="0" lvl="0" indent="0" algn="ctr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56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algn="ctr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7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04</a:t>
                </a:r>
                <a:endParaRPr kumimoji="0" lang="en-US" sz="6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157" name="TextBox 160"/>
              <p:cNvSpPr txBox="1"/>
              <p:nvPr/>
            </p:nvSpPr>
            <p:spPr>
              <a:xfrm>
                <a:off x="5604292" y="3543106"/>
                <a:ext cx="908712" cy="29424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algn="ctr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100" b="0" i="0" u="none" strike="noStrike" kern="0" cap="small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文字说明</a:t>
                </a:r>
                <a:endParaRPr kumimoji="0" lang="en-US" sz="2100" b="0" i="0" u="none" strike="noStrike" kern="0" cap="small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1" name="组合 40"/>
            <p:cNvGrpSpPr/>
            <p:nvPr/>
          </p:nvGrpSpPr>
          <p:grpSpPr>
            <a:xfrm>
              <a:off x="5490194" y="1725183"/>
              <a:ext cx="1378967" cy="811492"/>
              <a:chOff x="3658206" y="2768280"/>
              <a:chExt cx="1838623" cy="1081987"/>
            </a:xfrm>
          </p:grpSpPr>
          <p:sp>
            <p:nvSpPr>
              <p:cNvPr id="152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kumimoji="0" 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53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58" name="Group 71"/>
          <p:cNvGrpSpPr/>
          <p:nvPr/>
        </p:nvGrpSpPr>
        <p:grpSpPr>
          <a:xfrm>
            <a:off x="9186960" y="2591339"/>
            <a:ext cx="1860251" cy="3673258"/>
            <a:chOff x="6934200" y="1417644"/>
            <a:chExt cx="1390481" cy="2754306"/>
          </a:xfrm>
        </p:grpSpPr>
        <p:sp>
          <p:nvSpPr>
            <p:cNvPr id="159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rgbClr val="4472C4"/>
            </a:solidFill>
            <a:ln w="222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0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1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05</a:t>
              </a:r>
              <a:endParaRPr kumimoji="0" lang="en-US" sz="67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62" name="TextBox 160"/>
            <p:cNvSpPr txBox="1"/>
            <p:nvPr/>
          </p:nvSpPr>
          <p:spPr>
            <a:xfrm>
              <a:off x="7154917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ctr" defTabSz="12219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0" i="0" u="none" strike="noStrike" kern="0" cap="small" spc="0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kumimoji="0" lang="en-US" sz="2100" b="0" i="0" u="none" strike="noStrike" kern="0" cap="small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164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122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kumimoji="0" 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65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74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20"/>
          <p:cNvGrpSpPr/>
          <p:nvPr/>
        </p:nvGrpSpPr>
        <p:grpSpPr>
          <a:xfrm>
            <a:off x="618879" y="2519331"/>
            <a:ext cx="1829789" cy="3673258"/>
            <a:chOff x="609600" y="1417644"/>
            <a:chExt cx="1367712" cy="2754306"/>
          </a:xfrm>
        </p:grpSpPr>
        <p:sp>
          <p:nvSpPr>
            <p:cNvPr id="85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0"/>
            <p:cNvSpPr txBox="1"/>
            <p:nvPr/>
          </p:nvSpPr>
          <p:spPr>
            <a:xfrm>
              <a:off x="83031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30"/>
            <p:cNvGrpSpPr/>
            <p:nvPr/>
          </p:nvGrpSpPr>
          <p:grpSpPr>
            <a:xfrm>
              <a:off x="612028" y="1725182"/>
              <a:ext cx="1365284" cy="811492"/>
              <a:chOff x="3594206" y="2768280"/>
              <a:chExt cx="1820379" cy="1081987"/>
            </a:xfrm>
          </p:grpSpPr>
          <p:sp>
            <p:nvSpPr>
              <p:cNvPr id="9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文本框 48"/>
              <p:cNvSpPr>
                <a:spLocks noChangeArrowheads="1"/>
              </p:cNvSpPr>
              <p:nvPr/>
            </p:nvSpPr>
            <p:spPr bwMode="auto">
              <a:xfrm>
                <a:off x="35942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92" name="Group 28"/>
          <p:cNvGrpSpPr/>
          <p:nvPr/>
        </p:nvGrpSpPr>
        <p:grpSpPr>
          <a:xfrm>
            <a:off x="2736701" y="2519331"/>
            <a:ext cx="1826541" cy="3673258"/>
            <a:chOff x="2192608" y="1417644"/>
            <a:chExt cx="1365284" cy="2754306"/>
          </a:xfrm>
        </p:grpSpPr>
        <p:sp>
          <p:nvSpPr>
            <p:cNvPr id="93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146"/>
            <p:cNvSpPr txBox="1"/>
            <p:nvPr/>
          </p:nvSpPr>
          <p:spPr>
            <a:xfrm>
              <a:off x="2421642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2192608" y="1725183"/>
              <a:ext cx="1365284" cy="811492"/>
              <a:chOff x="3554906" y="2768280"/>
              <a:chExt cx="1820379" cy="1081987"/>
            </a:xfrm>
          </p:grpSpPr>
          <p:sp>
            <p:nvSpPr>
              <p:cNvPr id="9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99" name="文本框 48"/>
              <p:cNvSpPr>
                <a:spLocks noChangeArrowheads="1"/>
              </p:cNvSpPr>
              <p:nvPr/>
            </p:nvSpPr>
            <p:spPr bwMode="auto">
              <a:xfrm>
                <a:off x="3554906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0" name="Group 38"/>
          <p:cNvGrpSpPr/>
          <p:nvPr/>
        </p:nvGrpSpPr>
        <p:grpSpPr>
          <a:xfrm>
            <a:off x="4876777" y="2519331"/>
            <a:ext cx="1850290" cy="3673258"/>
            <a:chOff x="3792249" y="1417644"/>
            <a:chExt cx="1383035" cy="2754306"/>
          </a:xfrm>
        </p:grpSpPr>
        <p:sp>
          <p:nvSpPr>
            <p:cNvPr id="101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TextBox 153"/>
            <p:cNvSpPr txBox="1"/>
            <p:nvPr/>
          </p:nvSpPr>
          <p:spPr>
            <a:xfrm>
              <a:off x="4012968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5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106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107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08" name="Group 52"/>
          <p:cNvGrpSpPr/>
          <p:nvPr/>
        </p:nvGrpSpPr>
        <p:grpSpPr>
          <a:xfrm>
            <a:off x="7005728" y="2519331"/>
            <a:ext cx="1860251" cy="3673258"/>
            <a:chOff x="5383575" y="1417644"/>
            <a:chExt cx="1390481" cy="2754306"/>
          </a:xfrm>
        </p:grpSpPr>
        <p:grpSp>
          <p:nvGrpSpPr>
            <p:cNvPr id="109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113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6700" b="1" dirty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TextBox 160"/>
              <p:cNvSpPr txBox="1"/>
              <p:nvPr/>
            </p:nvSpPr>
            <p:spPr>
              <a:xfrm>
                <a:off x="5604292" y="3543106"/>
                <a:ext cx="908712" cy="29424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2100" cap="small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文字说明</a:t>
                </a:r>
                <a:endParaRPr 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40"/>
            <p:cNvGrpSpPr/>
            <p:nvPr/>
          </p:nvGrpSpPr>
          <p:grpSpPr>
            <a:xfrm>
              <a:off x="5402346" y="1725183"/>
              <a:ext cx="1371710" cy="811492"/>
              <a:chOff x="3541075" y="2768280"/>
              <a:chExt cx="1828947" cy="1081987"/>
            </a:xfrm>
          </p:grpSpPr>
          <p:sp>
            <p:nvSpPr>
              <p:cNvPr id="111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12" name="文本框 48"/>
              <p:cNvSpPr>
                <a:spLocks noChangeArrowheads="1"/>
              </p:cNvSpPr>
              <p:nvPr/>
            </p:nvSpPr>
            <p:spPr bwMode="auto">
              <a:xfrm>
                <a:off x="3541075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7" name="Group 71"/>
          <p:cNvGrpSpPr/>
          <p:nvPr/>
        </p:nvGrpSpPr>
        <p:grpSpPr>
          <a:xfrm>
            <a:off x="9229378" y="2519331"/>
            <a:ext cx="1860251" cy="3673258"/>
            <a:chOff x="6934200" y="1417644"/>
            <a:chExt cx="1390481" cy="2754306"/>
          </a:xfrm>
        </p:grpSpPr>
        <p:sp>
          <p:nvSpPr>
            <p:cNvPr id="118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67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67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TextBox 160"/>
            <p:cNvSpPr txBox="1"/>
            <p:nvPr/>
          </p:nvSpPr>
          <p:spPr>
            <a:xfrm>
              <a:off x="7154917" y="3543106"/>
              <a:ext cx="908711" cy="29424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2100" cap="sm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21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123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24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61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标题文字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74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56581" y="5590557"/>
            <a:ext cx="8529098" cy="2721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777690"/>
            <a:ext cx="11522075" cy="172214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5207" tIns="57603" rIns="115207" bIns="57603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9374" y="3902513"/>
            <a:ext cx="5170931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3902513"/>
            <a:ext cx="5170932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102" y="636039"/>
            <a:ext cx="7459343" cy="29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31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677AE"/>
    </a:accent1>
    <a:accent2>
      <a:srgbClr val="509944"/>
    </a:accent2>
    <a:accent3>
      <a:srgbClr val="084183"/>
    </a:accent3>
    <a:accent4>
      <a:srgbClr val="00A9E4"/>
    </a:accent4>
    <a:accent5>
      <a:srgbClr val="14A86E"/>
    </a:accent5>
    <a:accent6>
      <a:srgbClr val="8CC1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26AAA"/>
    </a:accent1>
    <a:accent2>
      <a:srgbClr val="2E9172"/>
    </a:accent2>
    <a:accent3>
      <a:srgbClr val="82AB3E"/>
    </a:accent3>
    <a:accent4>
      <a:srgbClr val="ED852A"/>
    </a:accent4>
    <a:accent5>
      <a:srgbClr val="AF2420"/>
    </a:accent5>
    <a:accent6>
      <a:srgbClr val="9069A1"/>
    </a:accent6>
    <a:hlink>
      <a:srgbClr val="226A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600"/>
    </a:accent1>
    <a:accent2>
      <a:srgbClr val="1F92FD"/>
    </a:accent2>
    <a:accent3>
      <a:srgbClr val="3ADE77"/>
    </a:accent3>
    <a:accent4>
      <a:srgbClr val="FFDD00"/>
    </a:accent4>
    <a:accent5>
      <a:srgbClr val="FDAE47"/>
    </a:accent5>
    <a:accent6>
      <a:srgbClr val="FCAA9F"/>
    </a:accent6>
    <a:hlink>
      <a:srgbClr val="FF66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599</Words>
  <Application>Microsoft Office PowerPoint</Application>
  <PresentationFormat>自定义</PresentationFormat>
  <Paragraphs>94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PPT素材</dc:title>
  <dc:subject>第一PPT，www.1ppt.com</dc:subject>
  <dc:creator>第一PPT</dc:creator>
  <dc:description>第一PPT，www.1ppt.com</dc:description>
  <cp:lastModifiedBy>Windows User</cp:lastModifiedBy>
  <cp:revision>12</cp:revision>
  <dcterms:created xsi:type="dcterms:W3CDTF">2019-10-03T15:40:39Z</dcterms:created>
  <dcterms:modified xsi:type="dcterms:W3CDTF">2020-10-23T09:27:18Z</dcterms:modified>
</cp:coreProperties>
</file>