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84" r:id="rId4"/>
    <p:sldId id="260" r:id="rId5"/>
    <p:sldId id="262" r:id="rId6"/>
    <p:sldId id="263" r:id="rId7"/>
    <p:sldId id="285" r:id="rId8"/>
    <p:sldId id="261" r:id="rId9"/>
    <p:sldId id="264" r:id="rId10"/>
    <p:sldId id="265" r:id="rId11"/>
    <p:sldId id="266" r:id="rId12"/>
    <p:sldId id="274" r:id="rId13"/>
    <p:sldId id="268" r:id="rId14"/>
    <p:sldId id="286" r:id="rId15"/>
    <p:sldId id="267" r:id="rId16"/>
    <p:sldId id="269" r:id="rId17"/>
    <p:sldId id="270" r:id="rId18"/>
    <p:sldId id="271" r:id="rId19"/>
    <p:sldId id="287" r:id="rId20"/>
    <p:sldId id="272" r:id="rId21"/>
    <p:sldId id="273" r:id="rId22"/>
    <p:sldId id="275" r:id="rId23"/>
    <p:sldId id="276" r:id="rId24"/>
    <p:sldId id="277" r:id="rId25"/>
    <p:sldId id="278" r:id="rId26"/>
    <p:sldId id="279" r:id="rId27"/>
    <p:sldId id="280" r:id="rId28"/>
    <p:sldId id="288"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80B4"/>
    <a:srgbClr val="51B3CD"/>
    <a:srgbClr val="83C2DB"/>
    <a:srgbClr val="2780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66"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668747-C6AE-4A4F-A8FC-BB465D4E5D81}" type="datetimeFigureOut">
              <a:rPr lang="zh-CN" altLang="en-US" smtClean="0"/>
              <a:t>2019/3/14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D310FD-24F0-4713-AC20-45EE47A89567}" type="slidenum">
              <a:rPr lang="zh-CN" altLang="en-US" smtClean="0"/>
              <a:t>‹#›</a:t>
            </a:fld>
            <a:endParaRPr lang="zh-CN" altLang="en-US"/>
          </a:p>
        </p:txBody>
      </p:sp>
    </p:spTree>
    <p:extLst>
      <p:ext uri="{BB962C8B-B14F-4D97-AF65-F5344CB8AC3E}">
        <p14:creationId xmlns:p14="http://schemas.microsoft.com/office/powerpoint/2010/main" val="3743541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a:t>
            </a:fld>
            <a:endParaRPr lang="zh-CN" altLang="en-US"/>
          </a:p>
        </p:txBody>
      </p:sp>
    </p:spTree>
    <p:extLst>
      <p:ext uri="{BB962C8B-B14F-4D97-AF65-F5344CB8AC3E}">
        <p14:creationId xmlns:p14="http://schemas.microsoft.com/office/powerpoint/2010/main" val="762117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10</a:t>
            </a:fld>
            <a:endParaRPr lang="zh-CN" altLang="en-US"/>
          </a:p>
        </p:txBody>
      </p:sp>
    </p:spTree>
    <p:extLst>
      <p:ext uri="{BB962C8B-B14F-4D97-AF65-F5344CB8AC3E}">
        <p14:creationId xmlns:p14="http://schemas.microsoft.com/office/powerpoint/2010/main" val="1588408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11</a:t>
            </a:fld>
            <a:endParaRPr lang="zh-CN" altLang="en-US"/>
          </a:p>
        </p:txBody>
      </p:sp>
    </p:spTree>
    <p:extLst>
      <p:ext uri="{BB962C8B-B14F-4D97-AF65-F5344CB8AC3E}">
        <p14:creationId xmlns:p14="http://schemas.microsoft.com/office/powerpoint/2010/main" val="1685987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12</a:t>
            </a:fld>
            <a:endParaRPr lang="zh-CN" altLang="en-US"/>
          </a:p>
        </p:txBody>
      </p:sp>
    </p:spTree>
    <p:extLst>
      <p:ext uri="{BB962C8B-B14F-4D97-AF65-F5344CB8AC3E}">
        <p14:creationId xmlns:p14="http://schemas.microsoft.com/office/powerpoint/2010/main" val="433881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13</a:t>
            </a:fld>
            <a:endParaRPr lang="zh-CN" altLang="en-US"/>
          </a:p>
        </p:txBody>
      </p:sp>
    </p:spTree>
    <p:extLst>
      <p:ext uri="{BB962C8B-B14F-4D97-AF65-F5344CB8AC3E}">
        <p14:creationId xmlns:p14="http://schemas.microsoft.com/office/powerpoint/2010/main" val="1953854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14</a:t>
            </a:fld>
            <a:endParaRPr lang="zh-CN" altLang="en-US"/>
          </a:p>
        </p:txBody>
      </p:sp>
    </p:spTree>
    <p:extLst>
      <p:ext uri="{BB962C8B-B14F-4D97-AF65-F5344CB8AC3E}">
        <p14:creationId xmlns:p14="http://schemas.microsoft.com/office/powerpoint/2010/main" val="923608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15</a:t>
            </a:fld>
            <a:endParaRPr lang="zh-CN" altLang="en-US"/>
          </a:p>
        </p:txBody>
      </p:sp>
    </p:spTree>
    <p:extLst>
      <p:ext uri="{BB962C8B-B14F-4D97-AF65-F5344CB8AC3E}">
        <p14:creationId xmlns:p14="http://schemas.microsoft.com/office/powerpoint/2010/main" val="4105263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16</a:t>
            </a:fld>
            <a:endParaRPr lang="zh-CN" altLang="en-US"/>
          </a:p>
        </p:txBody>
      </p:sp>
    </p:spTree>
    <p:extLst>
      <p:ext uri="{BB962C8B-B14F-4D97-AF65-F5344CB8AC3E}">
        <p14:creationId xmlns:p14="http://schemas.microsoft.com/office/powerpoint/2010/main" val="2351030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17</a:t>
            </a:fld>
            <a:endParaRPr lang="zh-CN" altLang="en-US"/>
          </a:p>
        </p:txBody>
      </p:sp>
    </p:spTree>
    <p:extLst>
      <p:ext uri="{BB962C8B-B14F-4D97-AF65-F5344CB8AC3E}">
        <p14:creationId xmlns:p14="http://schemas.microsoft.com/office/powerpoint/2010/main" val="702039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18</a:t>
            </a:fld>
            <a:endParaRPr lang="zh-CN" altLang="en-US"/>
          </a:p>
        </p:txBody>
      </p:sp>
    </p:spTree>
    <p:extLst>
      <p:ext uri="{BB962C8B-B14F-4D97-AF65-F5344CB8AC3E}">
        <p14:creationId xmlns:p14="http://schemas.microsoft.com/office/powerpoint/2010/main" val="1359470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19</a:t>
            </a:fld>
            <a:endParaRPr lang="zh-CN" altLang="en-US"/>
          </a:p>
        </p:txBody>
      </p:sp>
    </p:spTree>
    <p:extLst>
      <p:ext uri="{BB962C8B-B14F-4D97-AF65-F5344CB8AC3E}">
        <p14:creationId xmlns:p14="http://schemas.microsoft.com/office/powerpoint/2010/main" val="3075955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a:t>
            </a:fld>
            <a:endParaRPr lang="zh-CN" altLang="en-US"/>
          </a:p>
        </p:txBody>
      </p:sp>
    </p:spTree>
    <p:extLst>
      <p:ext uri="{BB962C8B-B14F-4D97-AF65-F5344CB8AC3E}">
        <p14:creationId xmlns:p14="http://schemas.microsoft.com/office/powerpoint/2010/main" val="2869709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20</a:t>
            </a:fld>
            <a:endParaRPr lang="zh-CN" altLang="en-US"/>
          </a:p>
        </p:txBody>
      </p:sp>
    </p:spTree>
    <p:extLst>
      <p:ext uri="{BB962C8B-B14F-4D97-AF65-F5344CB8AC3E}">
        <p14:creationId xmlns:p14="http://schemas.microsoft.com/office/powerpoint/2010/main" val="3020618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21</a:t>
            </a:fld>
            <a:endParaRPr lang="zh-CN" altLang="en-US"/>
          </a:p>
        </p:txBody>
      </p:sp>
    </p:spTree>
    <p:extLst>
      <p:ext uri="{BB962C8B-B14F-4D97-AF65-F5344CB8AC3E}">
        <p14:creationId xmlns:p14="http://schemas.microsoft.com/office/powerpoint/2010/main" val="1148207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22</a:t>
            </a:fld>
            <a:endParaRPr lang="zh-CN" altLang="en-US"/>
          </a:p>
        </p:txBody>
      </p:sp>
    </p:spTree>
    <p:extLst>
      <p:ext uri="{BB962C8B-B14F-4D97-AF65-F5344CB8AC3E}">
        <p14:creationId xmlns:p14="http://schemas.microsoft.com/office/powerpoint/2010/main" val="3846600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23</a:t>
            </a:fld>
            <a:endParaRPr lang="zh-CN" altLang="en-US"/>
          </a:p>
        </p:txBody>
      </p:sp>
    </p:spTree>
    <p:extLst>
      <p:ext uri="{BB962C8B-B14F-4D97-AF65-F5344CB8AC3E}">
        <p14:creationId xmlns:p14="http://schemas.microsoft.com/office/powerpoint/2010/main" val="1998606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24</a:t>
            </a:fld>
            <a:endParaRPr lang="zh-CN" altLang="en-US"/>
          </a:p>
        </p:txBody>
      </p:sp>
    </p:spTree>
    <p:extLst>
      <p:ext uri="{BB962C8B-B14F-4D97-AF65-F5344CB8AC3E}">
        <p14:creationId xmlns:p14="http://schemas.microsoft.com/office/powerpoint/2010/main" val="1979781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25</a:t>
            </a:fld>
            <a:endParaRPr lang="zh-CN" altLang="en-US"/>
          </a:p>
        </p:txBody>
      </p:sp>
    </p:spTree>
    <p:extLst>
      <p:ext uri="{BB962C8B-B14F-4D97-AF65-F5344CB8AC3E}">
        <p14:creationId xmlns:p14="http://schemas.microsoft.com/office/powerpoint/2010/main" val="64470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26</a:t>
            </a:fld>
            <a:endParaRPr lang="zh-CN" altLang="en-US"/>
          </a:p>
        </p:txBody>
      </p:sp>
    </p:spTree>
    <p:extLst>
      <p:ext uri="{BB962C8B-B14F-4D97-AF65-F5344CB8AC3E}">
        <p14:creationId xmlns:p14="http://schemas.microsoft.com/office/powerpoint/2010/main" val="16657792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27</a:t>
            </a:fld>
            <a:endParaRPr lang="zh-CN" altLang="en-US"/>
          </a:p>
        </p:txBody>
      </p:sp>
    </p:spTree>
    <p:extLst>
      <p:ext uri="{BB962C8B-B14F-4D97-AF65-F5344CB8AC3E}">
        <p14:creationId xmlns:p14="http://schemas.microsoft.com/office/powerpoint/2010/main" val="4095555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28</a:t>
            </a:fld>
            <a:endParaRPr lang="zh-CN" altLang="en-US"/>
          </a:p>
        </p:txBody>
      </p:sp>
    </p:spTree>
    <p:extLst>
      <p:ext uri="{BB962C8B-B14F-4D97-AF65-F5344CB8AC3E}">
        <p14:creationId xmlns:p14="http://schemas.microsoft.com/office/powerpoint/2010/main" val="3313217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3</a:t>
            </a:fld>
            <a:endParaRPr lang="zh-CN" altLang="en-US"/>
          </a:p>
        </p:txBody>
      </p:sp>
    </p:spTree>
    <p:extLst>
      <p:ext uri="{BB962C8B-B14F-4D97-AF65-F5344CB8AC3E}">
        <p14:creationId xmlns:p14="http://schemas.microsoft.com/office/powerpoint/2010/main" val="3215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4</a:t>
            </a:fld>
            <a:endParaRPr lang="zh-CN" altLang="en-US"/>
          </a:p>
        </p:txBody>
      </p:sp>
    </p:spTree>
    <p:extLst>
      <p:ext uri="{BB962C8B-B14F-4D97-AF65-F5344CB8AC3E}">
        <p14:creationId xmlns:p14="http://schemas.microsoft.com/office/powerpoint/2010/main" val="773774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5</a:t>
            </a:fld>
            <a:endParaRPr lang="zh-CN" altLang="en-US"/>
          </a:p>
        </p:txBody>
      </p:sp>
    </p:spTree>
    <p:extLst>
      <p:ext uri="{BB962C8B-B14F-4D97-AF65-F5344CB8AC3E}">
        <p14:creationId xmlns:p14="http://schemas.microsoft.com/office/powerpoint/2010/main" val="2401776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6</a:t>
            </a:fld>
            <a:endParaRPr lang="zh-CN" altLang="en-US"/>
          </a:p>
        </p:txBody>
      </p:sp>
    </p:spTree>
    <p:extLst>
      <p:ext uri="{BB962C8B-B14F-4D97-AF65-F5344CB8AC3E}">
        <p14:creationId xmlns:p14="http://schemas.microsoft.com/office/powerpoint/2010/main" val="4160854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7</a:t>
            </a:fld>
            <a:endParaRPr lang="zh-CN" altLang="en-US"/>
          </a:p>
        </p:txBody>
      </p:sp>
    </p:spTree>
    <p:extLst>
      <p:ext uri="{BB962C8B-B14F-4D97-AF65-F5344CB8AC3E}">
        <p14:creationId xmlns:p14="http://schemas.microsoft.com/office/powerpoint/2010/main" val="951783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8</a:t>
            </a:fld>
            <a:endParaRPr lang="zh-CN" altLang="en-US"/>
          </a:p>
        </p:txBody>
      </p:sp>
    </p:spTree>
    <p:extLst>
      <p:ext uri="{BB962C8B-B14F-4D97-AF65-F5344CB8AC3E}">
        <p14:creationId xmlns:p14="http://schemas.microsoft.com/office/powerpoint/2010/main" val="3265519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D310FD-24F0-4713-AC20-45EE47A89567}" type="slidenum">
              <a:rPr lang="zh-CN" altLang="en-US" smtClean="0"/>
              <a:t>9</a:t>
            </a:fld>
            <a:endParaRPr lang="zh-CN" altLang="en-US"/>
          </a:p>
        </p:txBody>
      </p:sp>
    </p:spTree>
    <p:extLst>
      <p:ext uri="{BB962C8B-B14F-4D97-AF65-F5344CB8AC3E}">
        <p14:creationId xmlns:p14="http://schemas.microsoft.com/office/powerpoint/2010/main" val="495081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2019/3/14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84416"/>
          </a:xfrm>
          <a:prstGeom prst="rect">
            <a:avLst/>
          </a:prstGeom>
        </p:spPr>
      </p:pic>
      <p:sp>
        <p:nvSpPr>
          <p:cNvPr id="117" name="稻壳儿小白白(http://dwz.cn/Wu2UP)"/>
          <p:cNvSpPr>
            <a:spLocks noEditPoints="1"/>
          </p:cNvSpPr>
          <p:nvPr/>
        </p:nvSpPr>
        <p:spPr bwMode="auto">
          <a:xfrm>
            <a:off x="5688330" y="1777365"/>
            <a:ext cx="857885" cy="664845"/>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文本框 6"/>
          <p:cNvSpPr txBox="1"/>
          <p:nvPr/>
        </p:nvSpPr>
        <p:spPr>
          <a:xfrm>
            <a:off x="2562225" y="2581275"/>
            <a:ext cx="7120255" cy="1070610"/>
          </a:xfrm>
          <a:prstGeom prst="rect">
            <a:avLst/>
          </a:prstGeom>
          <a:noFill/>
        </p:spPr>
        <p:txBody>
          <a:bodyPr wrap="square" rtlCol="0">
            <a:spAutoFit/>
          </a:bodyPr>
          <a:lstStyle/>
          <a:p>
            <a:pPr algn="ctr"/>
            <a:r>
              <a:rPr lang="zh-CN" altLang="en-US" sz="6000" dirty="0">
                <a:solidFill>
                  <a:srgbClr val="2980B4"/>
                </a:solidFill>
                <a:latin typeface="微软雅黑" charset="0"/>
                <a:ea typeface="微软雅黑" charset="0"/>
              </a:rPr>
              <a:t>清新毕业论文答辩</a:t>
            </a:r>
          </a:p>
        </p:txBody>
      </p:sp>
      <p:sp>
        <p:nvSpPr>
          <p:cNvPr id="3075" name="文本框 3074"/>
          <p:cNvSpPr txBox="1"/>
          <p:nvPr/>
        </p:nvSpPr>
        <p:spPr>
          <a:xfrm>
            <a:off x="3569335" y="4194810"/>
            <a:ext cx="1972945" cy="338554"/>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charset="0"/>
                <a:ea typeface="微软雅黑" charset="0"/>
              </a:rPr>
              <a:t>答辩人</a:t>
            </a:r>
            <a:r>
              <a:rPr lang="zh-CN" altLang="en-US" sz="1600" dirty="0" smtClean="0">
                <a:solidFill>
                  <a:srgbClr val="2980B4"/>
                </a:solidFill>
                <a:latin typeface="微软雅黑" charset="0"/>
                <a:ea typeface="微软雅黑" charset="0"/>
              </a:rPr>
              <a:t>：办图网</a:t>
            </a:r>
            <a:endParaRPr lang="zh-CN" altLang="en-US" sz="1600" dirty="0">
              <a:solidFill>
                <a:srgbClr val="2980B4"/>
              </a:solidFill>
              <a:latin typeface="微软雅黑" charset="0"/>
              <a:ea typeface="微软雅黑" charset="0"/>
            </a:endParaRPr>
          </a:p>
        </p:txBody>
      </p:sp>
      <p:sp>
        <p:nvSpPr>
          <p:cNvPr id="3076" name="文本框 3075"/>
          <p:cNvSpPr txBox="1"/>
          <p:nvPr/>
        </p:nvSpPr>
        <p:spPr>
          <a:xfrm>
            <a:off x="6903085" y="4215765"/>
            <a:ext cx="1978025" cy="338554"/>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charset="0"/>
                <a:ea typeface="微软雅黑" charset="0"/>
              </a:rPr>
              <a:t>指导</a:t>
            </a:r>
            <a:r>
              <a:rPr lang="zh-CN" altLang="en-US" sz="1600">
                <a:solidFill>
                  <a:srgbClr val="2980B4"/>
                </a:solidFill>
                <a:latin typeface="微软雅黑" charset="0"/>
                <a:ea typeface="微软雅黑" charset="0"/>
              </a:rPr>
              <a:t>老师</a:t>
            </a:r>
            <a:r>
              <a:rPr lang="zh-CN" altLang="en-US" sz="1600" smtClean="0">
                <a:solidFill>
                  <a:srgbClr val="2980B4"/>
                </a:solidFill>
                <a:latin typeface="微软雅黑" charset="0"/>
                <a:ea typeface="微软雅黑" charset="0"/>
              </a:rPr>
              <a:t>：设计部</a:t>
            </a:r>
            <a:endParaRPr lang="zh-CN" altLang="en-US" sz="1600" dirty="0">
              <a:solidFill>
                <a:srgbClr val="2980B4"/>
              </a:solidFill>
              <a:latin typeface="微软雅黑" charset="0"/>
              <a:ea typeface="微软雅黑" charset="0"/>
            </a:endParaRPr>
          </a:p>
        </p:txBody>
      </p:sp>
      <p:sp>
        <p:nvSpPr>
          <p:cNvPr id="9" name="文本框 8"/>
          <p:cNvSpPr txBox="1"/>
          <p:nvPr/>
        </p:nvSpPr>
        <p:spPr>
          <a:xfrm>
            <a:off x="2550795" y="3598545"/>
            <a:ext cx="7145020" cy="417830"/>
          </a:xfrm>
          <a:prstGeom prst="rect">
            <a:avLst/>
          </a:prstGeom>
          <a:noFill/>
        </p:spPr>
        <p:txBody>
          <a:bodyPr wrap="square" rtlCol="0">
            <a:spAutoFit/>
          </a:bodyPr>
          <a:lstStyle/>
          <a:p>
            <a:pPr lvl="0" algn="ctr" eaLnBrk="0" latinLnBrk="0" hangingPunct="0"/>
            <a:r>
              <a:rPr lang="en-US" altLang="zh-CN" sz="2000" dirty="0">
                <a:solidFill>
                  <a:srgbClr val="2980B4"/>
                </a:solidFill>
                <a:latin typeface="微软雅黑" charset="0"/>
                <a:ea typeface="微软雅黑" charset="0"/>
                <a:sym typeface="+mn-ea"/>
              </a:rPr>
              <a:t>THE PROFESSIONAL</a:t>
            </a:r>
            <a:r>
              <a:rPr lang="zh-CN" altLang="en-US" sz="2000" dirty="0">
                <a:solidFill>
                  <a:srgbClr val="2980B4"/>
                </a:solidFill>
                <a:latin typeface="微软雅黑" charset="0"/>
                <a:ea typeface="微软雅黑" charset="0"/>
                <a:sym typeface="+mn-ea"/>
              </a:rPr>
              <a:t> </a:t>
            </a:r>
            <a:r>
              <a:rPr lang="en-US" altLang="zh-CN" sz="2000" dirty="0">
                <a:solidFill>
                  <a:srgbClr val="2980B4"/>
                </a:solidFill>
                <a:latin typeface="微软雅黑" charset="0"/>
                <a:ea typeface="微软雅黑" charset="0"/>
                <a:sym typeface="+mn-ea"/>
              </a:rPr>
              <a:t>POWERPOINT</a:t>
            </a:r>
            <a:r>
              <a:rPr lang="zh-CN" altLang="en-US" sz="2000" dirty="0">
                <a:solidFill>
                  <a:srgbClr val="2980B4"/>
                </a:solidFill>
                <a:latin typeface="微软雅黑" charset="0"/>
                <a:ea typeface="微软雅黑" charset="0"/>
                <a:sym typeface="+mn-ea"/>
              </a:rPr>
              <a:t> </a:t>
            </a:r>
            <a:r>
              <a:rPr lang="en-US" altLang="zh-CN" sz="2000" dirty="0">
                <a:solidFill>
                  <a:srgbClr val="2980B4"/>
                </a:solidFill>
                <a:latin typeface="微软雅黑" charset="0"/>
                <a:ea typeface="微软雅黑" charset="0"/>
                <a:sym typeface="+mn-ea"/>
              </a:rPr>
              <a:t>TEMPLATES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32" name="MH_Other_1"/>
          <p:cNvSpPr/>
          <p:nvPr/>
        </p:nvSpPr>
        <p:spPr>
          <a:xfrm rot="5400000">
            <a:off x="5086350"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085080"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085080"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088255"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085715"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3" name="MH_Other_6"/>
          <p:cNvSpPr/>
          <p:nvPr/>
        </p:nvSpPr>
        <p:spPr>
          <a:xfrm rot="5400000">
            <a:off x="5213350" y="4191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212080" y="4189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212080" y="4191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215255" y="4191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212715" y="4192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238115" y="2113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008370" y="2855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237480" y="3625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464685" y="2868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751195" y="2252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581775" y="3686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737225" y="4480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4993640" y="3051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875405" y="19792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118475" y="39858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18475" y="19792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875405" y="39858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85875" y="2011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276350" y="4094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258175" y="2044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267065" y="4058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82" name="Text Placeholder 2"/>
          <p:cNvSpPr txBox="1"/>
          <p:nvPr/>
        </p:nvSpPr>
        <p:spPr>
          <a:xfrm>
            <a:off x="852170" y="146875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bg1">
                    <a:lumMod val="50000"/>
                  </a:schemeClr>
                </a:solidFill>
                <a:latin typeface="微软雅黑" pitchFamily="34" charset="-122"/>
                <a:ea typeface="微软雅黑" pitchFamily="34" charset="-122"/>
                <a:sym typeface="+mn-ea"/>
              </a:rPr>
              <a:t>关键词</a:t>
            </a:r>
          </a:p>
        </p:txBody>
      </p:sp>
      <p:sp>
        <p:nvSpPr>
          <p:cNvPr id="83" name="Text Placeholder 8"/>
          <p:cNvSpPr txBox="1"/>
          <p:nvPr/>
        </p:nvSpPr>
        <p:spPr>
          <a:xfrm>
            <a:off x="852170" y="196596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14105" y="146875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89" name="Text Placeholder 8"/>
          <p:cNvSpPr txBox="1"/>
          <p:nvPr/>
        </p:nvSpPr>
        <p:spPr>
          <a:xfrm>
            <a:off x="8714105" y="198628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871595" y="2076450"/>
            <a:ext cx="0" cy="52451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12820" y="2076450"/>
            <a:ext cx="35877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377815" y="2092325"/>
            <a:ext cx="0" cy="52451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77815" y="2092325"/>
            <a:ext cx="3241675"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884035" y="4424680"/>
            <a:ext cx="6350" cy="60452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12820" y="5029200"/>
            <a:ext cx="337756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463915" y="4424680"/>
            <a:ext cx="0" cy="890905"/>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463915" y="5314950"/>
            <a:ext cx="381000"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967990" y="2616835"/>
            <a:ext cx="1807210" cy="1807845"/>
            <a:chOff x="2714799" y="2648622"/>
            <a:chExt cx="1891378" cy="1891378"/>
          </a:xfrm>
          <a:solidFill>
            <a:srgbClr val="2980B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474210" y="2616835"/>
            <a:ext cx="1807210" cy="1807845"/>
            <a:chOff x="4290947" y="2648622"/>
            <a:chExt cx="1891378" cy="1891378"/>
          </a:xfrm>
          <a:solidFill>
            <a:srgbClr val="83C2DB"/>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5980430" y="2616835"/>
            <a:ext cx="1807210" cy="1807845"/>
            <a:chOff x="5867096" y="2648622"/>
            <a:chExt cx="1891378" cy="1891378"/>
          </a:xfrm>
          <a:solidFill>
            <a:srgbClr val="2980B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560310" y="2616835"/>
            <a:ext cx="1807210" cy="1807845"/>
            <a:chOff x="7520165" y="2648622"/>
            <a:chExt cx="1891378" cy="1891378"/>
          </a:xfrm>
          <a:solidFill>
            <a:srgbClr val="83C2DB"/>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745220" y="431482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sym typeface="+mn-ea"/>
              </a:rPr>
              <a:t>关键词</a:t>
            </a:r>
          </a:p>
        </p:txBody>
      </p:sp>
      <p:sp>
        <p:nvSpPr>
          <p:cNvPr id="112" name="Text Placeholder 8"/>
          <p:cNvSpPr txBox="1"/>
          <p:nvPr/>
        </p:nvSpPr>
        <p:spPr>
          <a:xfrm>
            <a:off x="8757285" y="486219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85" name="Text Placeholder 2"/>
          <p:cNvSpPr txBox="1"/>
          <p:nvPr/>
        </p:nvSpPr>
        <p:spPr>
          <a:xfrm>
            <a:off x="852170" y="397192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sym typeface="+mn-ea"/>
              </a:rPr>
              <a:t>关键词</a:t>
            </a:r>
          </a:p>
        </p:txBody>
      </p:sp>
      <p:sp>
        <p:nvSpPr>
          <p:cNvPr id="86" name="Text Placeholder 8"/>
          <p:cNvSpPr txBox="1"/>
          <p:nvPr/>
        </p:nvSpPr>
        <p:spPr>
          <a:xfrm>
            <a:off x="852170" y="453136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grpSp>
        <p:nvGrpSpPr>
          <p:cNvPr id="9" name="组合 8"/>
          <p:cNvGrpSpPr/>
          <p:nvPr/>
        </p:nvGrpSpPr>
        <p:grpSpPr>
          <a:xfrm>
            <a:off x="6617335" y="4817745"/>
            <a:ext cx="669925" cy="669925"/>
            <a:chOff x="6443245" y="4780605"/>
            <a:chExt cx="751188" cy="751188"/>
          </a:xfrm>
        </p:grpSpPr>
        <p:sp>
          <p:nvSpPr>
            <p:cNvPr id="47" name="椭圆 46"/>
            <p:cNvSpPr/>
            <p:nvPr/>
          </p:nvSpPr>
          <p:spPr>
            <a:xfrm>
              <a:off x="6443245" y="4780605"/>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2" name="组合 1"/>
          <p:cNvGrpSpPr/>
          <p:nvPr/>
        </p:nvGrpSpPr>
        <p:grpSpPr>
          <a:xfrm>
            <a:off x="6617335" y="1647825"/>
            <a:ext cx="669925" cy="669925"/>
            <a:chOff x="6443245" y="1611109"/>
            <a:chExt cx="751188" cy="751188"/>
          </a:xfrm>
        </p:grpSpPr>
        <p:sp>
          <p:nvSpPr>
            <p:cNvPr id="45" name="椭圆 44"/>
            <p:cNvSpPr/>
            <p:nvPr/>
          </p:nvSpPr>
          <p:spPr>
            <a:xfrm>
              <a:off x="6443245" y="1611109"/>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617335" y="3241040"/>
            <a:ext cx="669925" cy="669925"/>
            <a:chOff x="6443245" y="3204483"/>
            <a:chExt cx="751188" cy="751188"/>
          </a:xfrm>
        </p:grpSpPr>
        <p:sp>
          <p:nvSpPr>
            <p:cNvPr id="43" name="椭圆 42"/>
            <p:cNvSpPr/>
            <p:nvPr/>
          </p:nvSpPr>
          <p:spPr>
            <a:xfrm>
              <a:off x="6443245" y="3204483"/>
              <a:ext cx="751188" cy="751188"/>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977900" y="4815205"/>
            <a:ext cx="676910" cy="676910"/>
            <a:chOff x="816774" y="4776910"/>
            <a:chExt cx="759650" cy="759649"/>
          </a:xfrm>
          <a:solidFill>
            <a:srgbClr val="578B18"/>
          </a:solidFill>
        </p:grpSpPr>
        <p:sp>
          <p:nvSpPr>
            <p:cNvPr id="28" name="椭圆 27"/>
            <p:cNvSpPr/>
            <p:nvPr/>
          </p:nvSpPr>
          <p:spPr>
            <a:xfrm>
              <a:off x="816774" y="4776910"/>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5" name="组合 4"/>
          <p:cNvGrpSpPr/>
          <p:nvPr/>
        </p:nvGrpSpPr>
        <p:grpSpPr>
          <a:xfrm>
            <a:off x="1003300" y="3242310"/>
            <a:ext cx="676910" cy="676910"/>
            <a:chOff x="3424768" y="2961096"/>
            <a:chExt cx="759650" cy="759649"/>
          </a:xfrm>
        </p:grpSpPr>
        <p:sp>
          <p:nvSpPr>
            <p:cNvPr id="21" name="椭圆 20"/>
            <p:cNvSpPr/>
            <p:nvPr/>
          </p:nvSpPr>
          <p:spPr>
            <a:xfrm>
              <a:off x="3424768" y="2961096"/>
              <a:ext cx="759650" cy="759649"/>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94840" y="1579245"/>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18" name="MH_Text_1"/>
          <p:cNvSpPr txBox="1"/>
          <p:nvPr/>
        </p:nvSpPr>
        <p:spPr>
          <a:xfrm>
            <a:off x="1894840" y="3143250"/>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2" name="MH_Text_1"/>
          <p:cNvSpPr txBox="1"/>
          <p:nvPr/>
        </p:nvSpPr>
        <p:spPr>
          <a:xfrm>
            <a:off x="1894840" y="4722495"/>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3" name="MH_Text_1"/>
          <p:cNvSpPr txBox="1"/>
          <p:nvPr/>
        </p:nvSpPr>
        <p:spPr>
          <a:xfrm>
            <a:off x="7534275" y="151892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4" name="MH_Text_1"/>
          <p:cNvSpPr txBox="1"/>
          <p:nvPr/>
        </p:nvSpPr>
        <p:spPr>
          <a:xfrm>
            <a:off x="7534275" y="308292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5" name="MH_Text_1"/>
          <p:cNvSpPr txBox="1"/>
          <p:nvPr/>
        </p:nvSpPr>
        <p:spPr>
          <a:xfrm>
            <a:off x="7534275" y="466217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grpSp>
        <p:nvGrpSpPr>
          <p:cNvPr id="19" name="组合 18"/>
          <p:cNvGrpSpPr/>
          <p:nvPr/>
        </p:nvGrpSpPr>
        <p:grpSpPr>
          <a:xfrm>
            <a:off x="1003300" y="1649095"/>
            <a:ext cx="676910" cy="676910"/>
            <a:chOff x="3424768" y="1611109"/>
            <a:chExt cx="759650" cy="759649"/>
          </a:xfrm>
        </p:grpSpPr>
        <p:sp>
          <p:nvSpPr>
            <p:cNvPr id="33" name="椭圆 32"/>
            <p:cNvSpPr/>
            <p:nvPr/>
          </p:nvSpPr>
          <p:spPr>
            <a:xfrm>
              <a:off x="3424768" y="1611109"/>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31746" name="Freeform 8"/>
          <p:cNvSpPr/>
          <p:nvPr/>
        </p:nvSpPr>
        <p:spPr>
          <a:xfrm>
            <a:off x="4257993" y="2067878"/>
            <a:ext cx="1187450" cy="1373187"/>
          </a:xfrm>
          <a:custGeom>
            <a:avLst/>
            <a:gdLst/>
            <a:ahLst/>
            <a:cxnLst>
              <a:cxn ang="0">
                <a:pos x="0" y="0"/>
              </a:cxn>
              <a:cxn ang="0">
                <a:pos x="2147483647" y="2147483647"/>
              </a:cxn>
              <a:cxn ang="0">
                <a:pos x="0" y="2147483647"/>
              </a:cxn>
              <a:cxn ang="0">
                <a:pos x="2147483647" y="2147483647"/>
              </a:cxn>
              <a:cxn ang="0">
                <a:pos x="0" y="0"/>
              </a:cxn>
            </a:cxnLst>
            <a:rect l="0" t="0" r="0" b="0"/>
            <a:pathLst>
              <a:path w="1240" h="1434">
                <a:moveTo>
                  <a:pt x="0" y="0"/>
                </a:moveTo>
                <a:lnTo>
                  <a:pt x="1240" y="718"/>
                </a:lnTo>
                <a:lnTo>
                  <a:pt x="0" y="1434"/>
                </a:lnTo>
                <a:lnTo>
                  <a:pt x="333" y="718"/>
                </a:lnTo>
                <a:lnTo>
                  <a:pt x="0" y="0"/>
                </a:lnTo>
                <a:close/>
              </a:path>
            </a:pathLst>
          </a:custGeom>
          <a:solidFill>
            <a:srgbClr val="2980B4"/>
          </a:solidFill>
          <a:ln w="9525">
            <a:noFill/>
          </a:ln>
        </p:spPr>
        <p:txBody>
          <a:bodyPr/>
          <a:lstStyle/>
          <a:p>
            <a:endParaRPr lang="zh-CN" altLang="en-US"/>
          </a:p>
        </p:txBody>
      </p:sp>
      <p:sp>
        <p:nvSpPr>
          <p:cNvPr id="31747" name="Freeform 9"/>
          <p:cNvSpPr/>
          <p:nvPr/>
        </p:nvSpPr>
        <p:spPr>
          <a:xfrm>
            <a:off x="4853305" y="2067878"/>
            <a:ext cx="1187450" cy="1373187"/>
          </a:xfrm>
          <a:custGeom>
            <a:avLst/>
            <a:gdLst/>
            <a:ahLst/>
            <a:cxnLst>
              <a:cxn ang="0">
                <a:pos x="0" y="0"/>
              </a:cxn>
              <a:cxn ang="0">
                <a:pos x="2147483647" y="2147483647"/>
              </a:cxn>
              <a:cxn ang="0">
                <a:pos x="2147483647" y="2147483647"/>
              </a:cxn>
              <a:cxn ang="0">
                <a:pos x="2147483647" y="2147483647"/>
              </a:cxn>
              <a:cxn ang="0">
                <a:pos x="0" y="2147483647"/>
              </a:cxn>
              <a:cxn ang="0">
                <a:pos x="2147483647" y="2147483647"/>
              </a:cxn>
              <a:cxn ang="0">
                <a:pos x="0" y="0"/>
              </a:cxn>
            </a:cxnLst>
            <a:rect l="0" t="0" r="0" b="0"/>
            <a:pathLst>
              <a:path w="1240" h="1434">
                <a:moveTo>
                  <a:pt x="0" y="0"/>
                </a:moveTo>
                <a:lnTo>
                  <a:pt x="109" y="234"/>
                </a:lnTo>
                <a:lnTo>
                  <a:pt x="945" y="718"/>
                </a:lnTo>
                <a:lnTo>
                  <a:pt x="109" y="1200"/>
                </a:lnTo>
                <a:lnTo>
                  <a:pt x="0" y="1434"/>
                </a:lnTo>
                <a:lnTo>
                  <a:pt x="1240" y="718"/>
                </a:lnTo>
                <a:lnTo>
                  <a:pt x="0" y="0"/>
                </a:lnTo>
                <a:close/>
              </a:path>
            </a:pathLst>
          </a:custGeom>
          <a:solidFill>
            <a:srgbClr val="2980B4"/>
          </a:solidFill>
          <a:ln w="9525">
            <a:noFill/>
          </a:ln>
        </p:spPr>
        <p:txBody>
          <a:bodyPr/>
          <a:lstStyle/>
          <a:p>
            <a:endParaRPr lang="zh-CN" altLang="en-US"/>
          </a:p>
        </p:txBody>
      </p:sp>
      <p:sp>
        <p:nvSpPr>
          <p:cNvPr id="31748" name="Freeform 21"/>
          <p:cNvSpPr/>
          <p:nvPr/>
        </p:nvSpPr>
        <p:spPr>
          <a:xfrm>
            <a:off x="4953318" y="2658428"/>
            <a:ext cx="211137" cy="20955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alpha val="100000"/>
            </a:srgbClr>
          </a:solidFill>
          <a:ln w="9525">
            <a:noFill/>
          </a:ln>
        </p:spPr>
        <p:txBody>
          <a:bodyPr/>
          <a:lstStyle/>
          <a:p>
            <a:endParaRPr lang="zh-CN" altLang="en-US"/>
          </a:p>
        </p:txBody>
      </p:sp>
      <p:sp>
        <p:nvSpPr>
          <p:cNvPr id="31749" name="Freeform 22"/>
          <p:cNvSpPr/>
          <p:nvPr/>
        </p:nvSpPr>
        <p:spPr>
          <a:xfrm>
            <a:off x="5070793" y="2640965"/>
            <a:ext cx="109537" cy="109538"/>
          </a:xfrm>
          <a:custGeom>
            <a:avLst/>
            <a:gdLst/>
            <a:ahLst/>
            <a:cxnLst>
              <a:cxn ang="0">
                <a:pos x="2147483647" y="2147483647"/>
              </a:cxn>
              <a:cxn ang="0">
                <a:pos x="0" y="2147483647"/>
              </a:cxn>
              <a:cxn ang="0">
                <a:pos x="0" y="2147483647"/>
              </a:cxn>
              <a:cxn ang="0">
                <a:pos x="2147483647" y="2147483647"/>
              </a:cxn>
              <a:cxn ang="0">
                <a:pos x="2147483647" y="2147483647"/>
              </a:cxn>
            </a:cxnLst>
            <a:rect l="0" t="0" r="0" b="0"/>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alpha val="100000"/>
            </a:srgbClr>
          </a:solidFill>
          <a:ln w="9525">
            <a:noFill/>
          </a:ln>
        </p:spPr>
        <p:txBody>
          <a:bodyPr/>
          <a:lstStyle/>
          <a:p>
            <a:endParaRPr lang="zh-CN" altLang="en-US"/>
          </a:p>
        </p:txBody>
      </p:sp>
      <p:sp>
        <p:nvSpPr>
          <p:cNvPr id="31751" name="Freeform 14"/>
          <p:cNvSpPr/>
          <p:nvPr/>
        </p:nvSpPr>
        <p:spPr>
          <a:xfrm>
            <a:off x="6113780" y="2621915"/>
            <a:ext cx="1416050"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2" name="Freeform 15"/>
          <p:cNvSpPr/>
          <p:nvPr/>
        </p:nvSpPr>
        <p:spPr>
          <a:xfrm>
            <a:off x="6113780" y="2048828"/>
            <a:ext cx="1416050"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3" name="Freeform 14"/>
          <p:cNvSpPr/>
          <p:nvPr/>
        </p:nvSpPr>
        <p:spPr>
          <a:xfrm rot="10800000">
            <a:off x="4202430" y="3688715"/>
            <a:ext cx="1244600" cy="1077913"/>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4" name="Freeform 15"/>
          <p:cNvSpPr/>
          <p:nvPr/>
        </p:nvSpPr>
        <p:spPr>
          <a:xfrm rot="10800000">
            <a:off x="4202430" y="4226878"/>
            <a:ext cx="1244600" cy="1079500"/>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5" name="Freeform 14"/>
          <p:cNvSpPr/>
          <p:nvPr/>
        </p:nvSpPr>
        <p:spPr>
          <a:xfrm rot="5400000">
            <a:off x="5554980" y="4066540"/>
            <a:ext cx="1417638"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2980B4"/>
          </a:solidFill>
          <a:ln w="9525">
            <a:noFill/>
          </a:ln>
        </p:spPr>
        <p:txBody>
          <a:bodyPr/>
          <a:lstStyle/>
          <a:p>
            <a:endParaRPr lang="zh-CN" altLang="en-US"/>
          </a:p>
        </p:txBody>
      </p:sp>
      <p:sp>
        <p:nvSpPr>
          <p:cNvPr id="31756" name="Freeform 15"/>
          <p:cNvSpPr/>
          <p:nvPr/>
        </p:nvSpPr>
        <p:spPr>
          <a:xfrm rot="5400000">
            <a:off x="6128068" y="4066540"/>
            <a:ext cx="1417637"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2980B4"/>
          </a:solidFill>
          <a:ln w="9525">
            <a:noFill/>
          </a:ln>
        </p:spPr>
        <p:txBody>
          <a:bodyPr/>
          <a:lstStyle/>
          <a:p>
            <a:endParaRPr lang="zh-CN" altLang="en-US"/>
          </a:p>
        </p:txBody>
      </p:sp>
      <p:sp>
        <p:nvSpPr>
          <p:cNvPr id="31757" name="Oval 42"/>
          <p:cNvSpPr/>
          <p:nvPr/>
        </p:nvSpPr>
        <p:spPr>
          <a:xfrm>
            <a:off x="4735830" y="4472940"/>
            <a:ext cx="73025" cy="69850"/>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58" name="Oval 43"/>
          <p:cNvSpPr/>
          <p:nvPr/>
        </p:nvSpPr>
        <p:spPr>
          <a:xfrm>
            <a:off x="4823143" y="4453890"/>
            <a:ext cx="88900" cy="88900"/>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59" name="Oval 44"/>
          <p:cNvSpPr/>
          <p:nvPr/>
        </p:nvSpPr>
        <p:spPr>
          <a:xfrm>
            <a:off x="4735830" y="4557078"/>
            <a:ext cx="73025" cy="71437"/>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60" name="Oval 45"/>
          <p:cNvSpPr/>
          <p:nvPr/>
        </p:nvSpPr>
        <p:spPr>
          <a:xfrm>
            <a:off x="4823143" y="4557078"/>
            <a:ext cx="71437" cy="71437"/>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61" name="Freeform 36"/>
          <p:cNvSpPr/>
          <p:nvPr/>
        </p:nvSpPr>
        <p:spPr>
          <a:xfrm>
            <a:off x="6448743" y="4518978"/>
            <a:ext cx="222250" cy="195262"/>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alpha val="100000"/>
            </a:srgbClr>
          </a:solidFill>
          <a:ln w="9525">
            <a:noFill/>
          </a:ln>
        </p:spPr>
        <p:txBody>
          <a:bodyPr/>
          <a:lstStyle/>
          <a:p>
            <a:endParaRPr lang="zh-CN" altLang="en-US"/>
          </a:p>
        </p:txBody>
      </p:sp>
      <p:sp>
        <p:nvSpPr>
          <p:cNvPr id="31762" name="Rectangle 27"/>
          <p:cNvSpPr/>
          <p:nvPr/>
        </p:nvSpPr>
        <p:spPr>
          <a:xfrm>
            <a:off x="6766243" y="2807653"/>
            <a:ext cx="22225" cy="152400"/>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3" name="Rectangle 28"/>
          <p:cNvSpPr/>
          <p:nvPr/>
        </p:nvSpPr>
        <p:spPr>
          <a:xfrm>
            <a:off x="6807518" y="2783840"/>
            <a:ext cx="20637" cy="176213"/>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4" name="Rectangle 29"/>
          <p:cNvSpPr/>
          <p:nvPr/>
        </p:nvSpPr>
        <p:spPr>
          <a:xfrm>
            <a:off x="6844030" y="2767965"/>
            <a:ext cx="22225" cy="192088"/>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5" name="Rectangle 30"/>
          <p:cNvSpPr/>
          <p:nvPr/>
        </p:nvSpPr>
        <p:spPr>
          <a:xfrm>
            <a:off x="6882130" y="2866390"/>
            <a:ext cx="23813" cy="93663"/>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88" name="Text Placeholder 2"/>
          <p:cNvSpPr txBox="1"/>
          <p:nvPr/>
        </p:nvSpPr>
        <p:spPr>
          <a:xfrm>
            <a:off x="7960360" y="201358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89" name="Text Placeholder 8"/>
          <p:cNvSpPr txBox="1"/>
          <p:nvPr/>
        </p:nvSpPr>
        <p:spPr>
          <a:xfrm>
            <a:off x="7960360" y="253111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2" name="Text Placeholder 2"/>
          <p:cNvSpPr txBox="1"/>
          <p:nvPr/>
        </p:nvSpPr>
        <p:spPr>
          <a:xfrm>
            <a:off x="7960360" y="418211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3" name="Text Placeholder 8"/>
          <p:cNvSpPr txBox="1"/>
          <p:nvPr/>
        </p:nvSpPr>
        <p:spPr>
          <a:xfrm>
            <a:off x="7960360" y="469963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5" name="Text Placeholder 2"/>
          <p:cNvSpPr txBox="1"/>
          <p:nvPr/>
        </p:nvSpPr>
        <p:spPr>
          <a:xfrm>
            <a:off x="1213485" y="412115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2000" b="1" dirty="0">
                <a:solidFill>
                  <a:schemeClr val="bg1">
                    <a:lumMod val="50000"/>
                  </a:schemeClr>
                </a:solidFill>
              </a:rPr>
              <a:t>关键词</a:t>
            </a:r>
          </a:p>
        </p:txBody>
      </p:sp>
      <p:sp>
        <p:nvSpPr>
          <p:cNvPr id="6" name="Text Placeholder 8"/>
          <p:cNvSpPr txBox="1"/>
          <p:nvPr/>
        </p:nvSpPr>
        <p:spPr>
          <a:xfrm>
            <a:off x="1213485" y="463867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7" name="Text Placeholder 2"/>
          <p:cNvSpPr txBox="1"/>
          <p:nvPr/>
        </p:nvSpPr>
        <p:spPr>
          <a:xfrm>
            <a:off x="1213485" y="208788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2000" b="1" dirty="0">
                <a:solidFill>
                  <a:schemeClr val="bg1">
                    <a:lumMod val="50000"/>
                  </a:schemeClr>
                </a:solidFill>
              </a:rPr>
              <a:t>关键词</a:t>
            </a:r>
          </a:p>
        </p:txBody>
      </p:sp>
      <p:sp>
        <p:nvSpPr>
          <p:cNvPr id="8" name="Text Placeholder 8"/>
          <p:cNvSpPr txBox="1"/>
          <p:nvPr/>
        </p:nvSpPr>
        <p:spPr>
          <a:xfrm>
            <a:off x="1213485" y="260540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84416"/>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研究成果与应用</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03</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20484" name="Rectangle 1"/>
          <p:cNvSpPr/>
          <p:nvPr/>
        </p:nvSpPr>
        <p:spPr>
          <a:xfrm>
            <a:off x="1656080" y="2606040"/>
            <a:ext cx="9184005" cy="3033395"/>
          </a:xfrm>
          <a:prstGeom prst="rect">
            <a:avLst/>
          </a:prstGeom>
          <a:solidFill>
            <a:schemeClr val="bg1">
              <a:lumMod val="95000"/>
            </a:schemeClr>
          </a:solidFill>
          <a:ln w="9525">
            <a:solidFill>
              <a:srgbClr val="83C2DB"/>
            </a:solid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5" name="Rectangle 3"/>
          <p:cNvSpPr/>
          <p:nvPr/>
        </p:nvSpPr>
        <p:spPr>
          <a:xfrm>
            <a:off x="2429510" y="1981200"/>
            <a:ext cx="1603375"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6" name="Rectangle 5"/>
          <p:cNvSpPr/>
          <p:nvPr/>
        </p:nvSpPr>
        <p:spPr>
          <a:xfrm>
            <a:off x="4429760" y="1981200"/>
            <a:ext cx="1603375"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7" name="Rectangle 6"/>
          <p:cNvSpPr/>
          <p:nvPr/>
        </p:nvSpPr>
        <p:spPr>
          <a:xfrm>
            <a:off x="6414770" y="1983105"/>
            <a:ext cx="1601470"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8" name="Rectangle 7"/>
          <p:cNvSpPr/>
          <p:nvPr/>
        </p:nvSpPr>
        <p:spPr>
          <a:xfrm>
            <a:off x="8458200" y="1983105"/>
            <a:ext cx="1574800"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9" name="Freeform 132"/>
          <p:cNvSpPr>
            <a:spLocks noEditPoints="1"/>
          </p:cNvSpPr>
          <p:nvPr/>
        </p:nvSpPr>
        <p:spPr>
          <a:xfrm>
            <a:off x="5086985" y="2541270"/>
            <a:ext cx="287020" cy="398780"/>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alpha val="100000"/>
            </a:schemeClr>
          </a:solidFill>
          <a:ln w="9525">
            <a:noFill/>
          </a:ln>
        </p:spPr>
        <p:txBody>
          <a:bodyPr/>
          <a:lstStyle/>
          <a:p>
            <a:endParaRPr lang="zh-CN" altLang="en-US"/>
          </a:p>
        </p:txBody>
      </p:sp>
      <p:sp>
        <p:nvSpPr>
          <p:cNvPr id="20490" name="Freeform 220"/>
          <p:cNvSpPr/>
          <p:nvPr/>
        </p:nvSpPr>
        <p:spPr>
          <a:xfrm>
            <a:off x="3023870" y="2541270"/>
            <a:ext cx="503555" cy="375920"/>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alpha val="100000"/>
            </a:schemeClr>
          </a:solidFill>
          <a:ln w="9525">
            <a:noFill/>
          </a:ln>
        </p:spPr>
        <p:txBody>
          <a:bodyPr/>
          <a:lstStyle/>
          <a:p>
            <a:endParaRPr lang="zh-CN" altLang="en-US"/>
          </a:p>
        </p:txBody>
      </p:sp>
      <p:pic>
        <p:nvPicPr>
          <p:cNvPr id="20491" name="组合 10"/>
          <p:cNvPicPr/>
          <p:nvPr/>
        </p:nvPicPr>
        <p:blipFill>
          <a:blip r:embed="rId4"/>
          <a:stretch>
            <a:fillRect/>
          </a:stretch>
        </p:blipFill>
        <p:spPr>
          <a:xfrm>
            <a:off x="7007225" y="2531745"/>
            <a:ext cx="372110" cy="400685"/>
          </a:xfrm>
          <a:prstGeom prst="rect">
            <a:avLst/>
          </a:prstGeom>
          <a:noFill/>
          <a:ln w="9525">
            <a:noFill/>
            <a:miter/>
          </a:ln>
        </p:spPr>
      </p:pic>
      <p:sp>
        <p:nvSpPr>
          <p:cNvPr id="20492" name="Freeform 289"/>
          <p:cNvSpPr>
            <a:spLocks noEditPoints="1"/>
          </p:cNvSpPr>
          <p:nvPr/>
        </p:nvSpPr>
        <p:spPr>
          <a:xfrm>
            <a:off x="9065895" y="2592705"/>
            <a:ext cx="393065" cy="398780"/>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alpha val="100000"/>
            </a:schemeClr>
          </a:solidFill>
          <a:ln w="9525">
            <a:noFill/>
          </a:ln>
        </p:spPr>
        <p:txBody>
          <a:bodyPr/>
          <a:lstStyle/>
          <a:p>
            <a:endParaRPr lang="zh-CN" altLang="en-US"/>
          </a:p>
        </p:txBody>
      </p:sp>
      <p:sp>
        <p:nvSpPr>
          <p:cNvPr id="20493" name="TextBox 13"/>
          <p:cNvSpPr txBox="1"/>
          <p:nvPr/>
        </p:nvSpPr>
        <p:spPr>
          <a:xfrm>
            <a:off x="2442845"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4" name="TextBox 13"/>
          <p:cNvSpPr txBox="1"/>
          <p:nvPr/>
        </p:nvSpPr>
        <p:spPr>
          <a:xfrm>
            <a:off x="242951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5" name="TextBox 13"/>
          <p:cNvSpPr txBox="1"/>
          <p:nvPr/>
        </p:nvSpPr>
        <p:spPr>
          <a:xfrm>
            <a:off x="450596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6" name="TextBox 13"/>
          <p:cNvSpPr txBox="1"/>
          <p:nvPr/>
        </p:nvSpPr>
        <p:spPr>
          <a:xfrm>
            <a:off x="449199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7" name="TextBox 13"/>
          <p:cNvSpPr txBox="1"/>
          <p:nvPr/>
        </p:nvSpPr>
        <p:spPr>
          <a:xfrm>
            <a:off x="6429375" y="3888105"/>
            <a:ext cx="1160780"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8" name="TextBox 13"/>
          <p:cNvSpPr txBox="1"/>
          <p:nvPr/>
        </p:nvSpPr>
        <p:spPr>
          <a:xfrm>
            <a:off x="6416675"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9" name="TextBox 13"/>
          <p:cNvSpPr txBox="1"/>
          <p:nvPr/>
        </p:nvSpPr>
        <p:spPr>
          <a:xfrm>
            <a:off x="844169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500" name="TextBox 13"/>
          <p:cNvSpPr txBox="1"/>
          <p:nvPr/>
        </p:nvSpPr>
        <p:spPr>
          <a:xfrm>
            <a:off x="8427720"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5"/>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18" name="圆角矩形 17"/>
          <p:cNvSpPr/>
          <p:nvPr/>
        </p:nvSpPr>
        <p:spPr>
          <a:xfrm>
            <a:off x="6575425" y="2392045"/>
            <a:ext cx="4030980" cy="1926590"/>
          </a:xfrm>
          <a:prstGeom prst="roundRect">
            <a:avLst/>
          </a:prstGeom>
          <a:noFill/>
          <a:ln w="3175">
            <a:solidFill>
              <a:srgbClr val="2980B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1"/>
            </p:custDataLst>
          </p:nvPr>
        </p:nvCxnSpPr>
        <p:spPr>
          <a:xfrm>
            <a:off x="3288030" y="1394460"/>
            <a:ext cx="2023745" cy="2815590"/>
          </a:xfrm>
          <a:prstGeom prst="line">
            <a:avLst/>
          </a:prstGeom>
          <a:ln>
            <a:solidFill>
              <a:srgbClr val="83C2DB"/>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custDataLst>
              <p:tags r:id="rId2"/>
            </p:custDataLst>
          </p:nvPr>
        </p:nvSpPr>
        <p:spPr>
          <a:xfrm>
            <a:off x="841229" y="4789087"/>
            <a:ext cx="857724" cy="739417"/>
          </a:xfrm>
          <a:custGeom>
            <a:avLst/>
            <a:gdLst>
              <a:gd name="connsiteX0" fmla="*/ 90487 w 1346025"/>
              <a:gd name="connsiteY0" fmla="*/ 49432 h 1160366"/>
              <a:gd name="connsiteX1" fmla="*/ 673012 w 1346025"/>
              <a:gd name="connsiteY1" fmla="*/ 1053785 h 1160366"/>
              <a:gd name="connsiteX2" fmla="*/ 1255537 w 1346025"/>
              <a:gd name="connsiteY2" fmla="*/ 49432 h 1160366"/>
              <a:gd name="connsiteX3" fmla="*/ 0 w 1346025"/>
              <a:gd name="connsiteY3" fmla="*/ 0 h 1160366"/>
              <a:gd name="connsiteX4" fmla="*/ 1346025 w 1346025"/>
              <a:gd name="connsiteY4" fmla="*/ 0 h 1160366"/>
              <a:gd name="connsiteX5" fmla="*/ 673013 w 1346025"/>
              <a:gd name="connsiteY5" fmla="*/ 1160366 h 116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025" h="1160366">
                <a:moveTo>
                  <a:pt x="90487" y="49432"/>
                </a:moveTo>
                <a:lnTo>
                  <a:pt x="673012" y="1053785"/>
                </a:lnTo>
                <a:lnTo>
                  <a:pt x="1255537" y="49432"/>
                </a:lnTo>
                <a:close/>
                <a:moveTo>
                  <a:pt x="0" y="0"/>
                </a:moveTo>
                <a:lnTo>
                  <a:pt x="1346025" y="0"/>
                </a:lnTo>
                <a:lnTo>
                  <a:pt x="673013" y="1160366"/>
                </a:lnTo>
                <a:close/>
              </a:path>
            </a:pathLst>
          </a:custGeom>
          <a:solidFill>
            <a:srgbClr val="2980B4"/>
          </a:solidFill>
          <a:ln>
            <a:solidFill>
              <a:srgbClr val="298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2554" y="2278966"/>
            <a:ext cx="3880818" cy="2510121"/>
          </a:xfrm>
          <a:prstGeom prst="triangle">
            <a:avLst/>
          </a:prstGeom>
        </p:spPr>
      </p:pic>
      <p:sp>
        <p:nvSpPr>
          <p:cNvPr id="9" name="文本框 8"/>
          <p:cNvSpPr txBox="1"/>
          <p:nvPr/>
        </p:nvSpPr>
        <p:spPr>
          <a:xfrm>
            <a:off x="6793230" y="3086735"/>
            <a:ext cx="3500120"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9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a:t>
            </a:r>
            <a:endParaRPr lang="zh-CN" altLang="en-US" sz="900" kern="0" noProof="0" dirty="0" smtClean="0">
              <a:ln>
                <a:noFill/>
              </a:ln>
              <a:solidFill>
                <a:schemeClr val="tx1">
                  <a:lumMod val="50000"/>
                  <a:lumOff val="50000"/>
                </a:schemeClr>
              </a:solidFill>
              <a:uLnTx/>
              <a:uFillTx/>
              <a:latin typeface="微软雅黑" charset="0"/>
              <a:ea typeface="微软雅黑" charset="0"/>
              <a:sym typeface="+mn-ea"/>
            </a:endParaRPr>
          </a:p>
          <a:p>
            <a:pPr indent="0" algn="l"/>
            <a:endParaRPr lang="zh-CN" altLang="en-US" sz="10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10" name="TextBox 1210"/>
          <p:cNvSpPr/>
          <p:nvPr/>
        </p:nvSpPr>
        <p:spPr>
          <a:xfrm>
            <a:off x="6793230" y="2743835"/>
            <a:ext cx="2576195" cy="352425"/>
          </a:xfrm>
          <a:prstGeom prst="rect">
            <a:avLst/>
          </a:prstGeom>
          <a:noFill/>
          <a:ln w="9525">
            <a:noFill/>
            <a:miter/>
          </a:ln>
        </p:spPr>
        <p:txBody>
          <a:bodyPr wrap="squar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此处添加标题</a:t>
            </a:r>
          </a:p>
        </p:txBody>
      </p:sp>
      <p:pic>
        <p:nvPicPr>
          <p:cNvPr id="5" name="图片 4" descr="1换]"/>
          <p:cNvPicPr>
            <a:picLocks noChangeAspect="1"/>
          </p:cNvPicPr>
          <p:nvPr/>
        </p:nvPicPr>
        <p:blipFill>
          <a:blip r:embed="rId5"/>
          <a:stretch>
            <a:fillRect/>
          </a:stretch>
        </p:blipFill>
        <p:spPr>
          <a:xfrm flipH="1" flipV="1">
            <a:off x="6302375" y="2017395"/>
            <a:ext cx="838835" cy="8356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pic>
        <p:nvPicPr>
          <p:cNvPr id="8" name="图片 7" descr="318764-130HP92026100"/>
          <p:cNvPicPr>
            <a:picLocks noChangeAspect="1"/>
          </p:cNvPicPr>
          <p:nvPr/>
        </p:nvPicPr>
        <p:blipFill>
          <a:blip r:embed="rId4"/>
          <a:srcRect/>
          <a:stretch>
            <a:fillRect/>
          </a:stretch>
        </p:blipFill>
        <p:spPr>
          <a:xfrm>
            <a:off x="1243330" y="2286000"/>
            <a:ext cx="2270125" cy="2087245"/>
          </a:xfrm>
          <a:prstGeom prst="rect">
            <a:avLst/>
          </a:prstGeom>
        </p:spPr>
      </p:pic>
      <p:pic>
        <p:nvPicPr>
          <p:cNvPr id="9" name="图片 8" descr="318764-130HP92026100"/>
          <p:cNvPicPr>
            <a:picLocks noChangeAspect="1"/>
          </p:cNvPicPr>
          <p:nvPr/>
        </p:nvPicPr>
        <p:blipFill>
          <a:blip r:embed="rId4"/>
          <a:srcRect/>
          <a:stretch>
            <a:fillRect/>
          </a:stretch>
        </p:blipFill>
        <p:spPr>
          <a:xfrm>
            <a:off x="3739515" y="2286000"/>
            <a:ext cx="2270125" cy="2087245"/>
          </a:xfrm>
          <a:prstGeom prst="rect">
            <a:avLst/>
          </a:prstGeom>
        </p:spPr>
      </p:pic>
      <p:pic>
        <p:nvPicPr>
          <p:cNvPr id="10" name="图片 9" descr="318764-130HP92026100"/>
          <p:cNvPicPr>
            <a:picLocks noChangeAspect="1"/>
          </p:cNvPicPr>
          <p:nvPr/>
        </p:nvPicPr>
        <p:blipFill>
          <a:blip r:embed="rId4"/>
          <a:srcRect/>
          <a:stretch>
            <a:fillRect/>
          </a:stretch>
        </p:blipFill>
        <p:spPr>
          <a:xfrm>
            <a:off x="6246495" y="2286000"/>
            <a:ext cx="2270125" cy="2087245"/>
          </a:xfrm>
          <a:prstGeom prst="rect">
            <a:avLst/>
          </a:prstGeom>
        </p:spPr>
      </p:pic>
      <p:pic>
        <p:nvPicPr>
          <p:cNvPr id="11" name="图片 10" descr="318764-130HP92026100"/>
          <p:cNvPicPr>
            <a:picLocks noChangeAspect="1"/>
          </p:cNvPicPr>
          <p:nvPr/>
        </p:nvPicPr>
        <p:blipFill>
          <a:blip r:embed="rId4"/>
          <a:srcRect/>
          <a:stretch>
            <a:fillRect/>
          </a:stretch>
        </p:blipFill>
        <p:spPr>
          <a:xfrm>
            <a:off x="8759190" y="2286000"/>
            <a:ext cx="2270125" cy="2087245"/>
          </a:xfrm>
          <a:prstGeom prst="rect">
            <a:avLst/>
          </a:prstGeom>
        </p:spPr>
      </p:pic>
      <p:sp>
        <p:nvSpPr>
          <p:cNvPr id="12" name="矩形 11"/>
          <p:cNvSpPr/>
          <p:nvPr/>
        </p:nvSpPr>
        <p:spPr>
          <a:xfrm>
            <a:off x="1217295" y="1940560"/>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rPr>
              <a:t>关键词</a:t>
            </a:r>
          </a:p>
        </p:txBody>
      </p:sp>
      <p:sp>
        <p:nvSpPr>
          <p:cNvPr id="13" name="矩形 12"/>
          <p:cNvSpPr/>
          <p:nvPr/>
        </p:nvSpPr>
        <p:spPr>
          <a:xfrm>
            <a:off x="3697605" y="1928495"/>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5" name="矩形 14"/>
          <p:cNvSpPr/>
          <p:nvPr/>
        </p:nvSpPr>
        <p:spPr>
          <a:xfrm>
            <a:off x="6203315" y="1914525"/>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7" name="矩形 16"/>
          <p:cNvSpPr/>
          <p:nvPr/>
        </p:nvSpPr>
        <p:spPr>
          <a:xfrm>
            <a:off x="8736965" y="1902460"/>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8" name="文本框 34"/>
          <p:cNvSpPr txBox="1"/>
          <p:nvPr/>
        </p:nvSpPr>
        <p:spPr>
          <a:xfrm>
            <a:off x="139827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19" name="文本框 34"/>
          <p:cNvSpPr txBox="1"/>
          <p:nvPr/>
        </p:nvSpPr>
        <p:spPr>
          <a:xfrm>
            <a:off x="393192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20" name="文本框 34"/>
          <p:cNvSpPr txBox="1"/>
          <p:nvPr/>
        </p:nvSpPr>
        <p:spPr>
          <a:xfrm>
            <a:off x="642429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21" name="文本框 34"/>
          <p:cNvSpPr txBox="1"/>
          <p:nvPr/>
        </p:nvSpPr>
        <p:spPr>
          <a:xfrm>
            <a:off x="901890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11" name="Arc 10"/>
          <p:cNvSpPr/>
          <p:nvPr/>
        </p:nvSpPr>
        <p:spPr>
          <a:xfrm>
            <a:off x="2137410" y="3131820"/>
            <a:ext cx="1486535" cy="1486535"/>
          </a:xfrm>
          <a:prstGeom prst="arc">
            <a:avLst>
              <a:gd name="adj1" fmla="val 10810458"/>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2" name="Content Placeholder 2"/>
          <p:cNvSpPr txBox="1"/>
          <p:nvPr/>
        </p:nvSpPr>
        <p:spPr>
          <a:xfrm>
            <a:off x="2430145"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2011</a:t>
            </a:r>
          </a:p>
        </p:txBody>
      </p:sp>
      <p:sp>
        <p:nvSpPr>
          <p:cNvPr id="20" name="Rectangle 19"/>
          <p:cNvSpPr/>
          <p:nvPr/>
        </p:nvSpPr>
        <p:spPr>
          <a:xfrm>
            <a:off x="2574925" y="267208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60%</a:t>
            </a:r>
          </a:p>
        </p:txBody>
      </p:sp>
      <p:sp>
        <p:nvSpPr>
          <p:cNvPr id="8" name="Arc 7"/>
          <p:cNvSpPr/>
          <p:nvPr/>
        </p:nvSpPr>
        <p:spPr>
          <a:xfrm>
            <a:off x="3122930" y="2797810"/>
            <a:ext cx="2153920" cy="2153920"/>
          </a:xfrm>
          <a:prstGeom prst="arc">
            <a:avLst>
              <a:gd name="adj1" fmla="val 1078690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3" name="Content Placeholder 2"/>
          <p:cNvSpPr txBox="1"/>
          <p:nvPr/>
        </p:nvSpPr>
        <p:spPr>
          <a:xfrm>
            <a:off x="37909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2012</a:t>
            </a:r>
          </a:p>
        </p:txBody>
      </p:sp>
      <p:sp>
        <p:nvSpPr>
          <p:cNvPr id="21" name="Rectangle 20"/>
          <p:cNvSpPr/>
          <p:nvPr/>
        </p:nvSpPr>
        <p:spPr>
          <a:xfrm>
            <a:off x="4075430" y="231521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70%</a:t>
            </a:r>
          </a:p>
        </p:txBody>
      </p:sp>
      <p:sp>
        <p:nvSpPr>
          <p:cNvPr id="9" name="Arc 8"/>
          <p:cNvSpPr/>
          <p:nvPr/>
        </p:nvSpPr>
        <p:spPr>
          <a:xfrm>
            <a:off x="4423410" y="2455545"/>
            <a:ext cx="2838450" cy="2838450"/>
          </a:xfrm>
          <a:prstGeom prst="arc">
            <a:avLst>
              <a:gd name="adj1" fmla="val 10792861"/>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2" name="Content Placeholder 2"/>
          <p:cNvSpPr txBox="1"/>
          <p:nvPr/>
        </p:nvSpPr>
        <p:spPr>
          <a:xfrm>
            <a:off x="54800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2013</a:t>
            </a:r>
          </a:p>
        </p:txBody>
      </p:sp>
      <p:sp>
        <p:nvSpPr>
          <p:cNvPr id="22" name="Rectangle 21"/>
          <p:cNvSpPr/>
          <p:nvPr/>
        </p:nvSpPr>
        <p:spPr>
          <a:xfrm>
            <a:off x="5789930" y="202946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80%</a:t>
            </a:r>
          </a:p>
        </p:txBody>
      </p:sp>
      <p:sp>
        <p:nvSpPr>
          <p:cNvPr id="10" name="Arc 9"/>
          <p:cNvSpPr/>
          <p:nvPr/>
        </p:nvSpPr>
        <p:spPr>
          <a:xfrm>
            <a:off x="6066790" y="2150745"/>
            <a:ext cx="3485515" cy="3485515"/>
          </a:xfrm>
          <a:prstGeom prst="arc">
            <a:avLst>
              <a:gd name="adj1" fmla="val 1078725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5" name="Content Placeholder 2"/>
          <p:cNvSpPr txBox="1"/>
          <p:nvPr/>
        </p:nvSpPr>
        <p:spPr>
          <a:xfrm>
            <a:off x="742442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2014</a:t>
            </a:r>
          </a:p>
        </p:txBody>
      </p:sp>
      <p:sp>
        <p:nvSpPr>
          <p:cNvPr id="23" name="Rectangle 22"/>
          <p:cNvSpPr/>
          <p:nvPr/>
        </p:nvSpPr>
        <p:spPr>
          <a:xfrm>
            <a:off x="8576310" y="1957705"/>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90%</a:t>
            </a:r>
          </a:p>
        </p:txBody>
      </p:sp>
      <p:sp>
        <p:nvSpPr>
          <p:cNvPr id="6" name="文本框 5"/>
          <p:cNvSpPr txBox="1"/>
          <p:nvPr/>
        </p:nvSpPr>
        <p:spPr>
          <a:xfrm>
            <a:off x="20745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3" name="文本框 2"/>
          <p:cNvSpPr txBox="1"/>
          <p:nvPr/>
        </p:nvSpPr>
        <p:spPr>
          <a:xfrm>
            <a:off x="35731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5" name="文本框 4"/>
          <p:cNvSpPr txBox="1"/>
          <p:nvPr/>
        </p:nvSpPr>
        <p:spPr>
          <a:xfrm>
            <a:off x="52851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27" name="文本框 26"/>
          <p:cNvSpPr txBox="1"/>
          <p:nvPr/>
        </p:nvSpPr>
        <p:spPr>
          <a:xfrm>
            <a:off x="71647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84416"/>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相关建议与总结</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04</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767"/>
            <a:ext cx="12192000" cy="6884416"/>
          </a:xfrm>
          <a:prstGeom prst="rect">
            <a:avLst/>
          </a:prstGeom>
        </p:spPr>
      </p:pic>
      <p:sp>
        <p:nvSpPr>
          <p:cNvPr id="33" name="文本框 32"/>
          <p:cNvSpPr txBox="1"/>
          <p:nvPr/>
        </p:nvSpPr>
        <p:spPr>
          <a:xfrm>
            <a:off x="3642995" y="2621280"/>
            <a:ext cx="1294765" cy="1985010"/>
          </a:xfrm>
          <a:prstGeom prst="rect">
            <a:avLst/>
          </a:prstGeom>
          <a:noFill/>
        </p:spPr>
        <p:txBody>
          <a:bodyPr wrap="square" rtlCol="0">
            <a:spAutoFit/>
          </a:bodyPr>
          <a:lstStyle/>
          <a:p>
            <a:pPr algn="ctr"/>
            <a:r>
              <a:rPr lang="zh-CN" altLang="en-US" sz="6000" dirty="0">
                <a:solidFill>
                  <a:srgbClr val="2980B4"/>
                </a:solidFill>
                <a:latin typeface="微软雅黑" charset="0"/>
                <a:ea typeface="微软雅黑" charset="0"/>
                <a:sym typeface="+mn-ea"/>
              </a:rPr>
              <a:t>目 录</a:t>
            </a:r>
          </a:p>
        </p:txBody>
      </p:sp>
      <p:sp>
        <p:nvSpPr>
          <p:cNvPr id="3" name="文本框 2"/>
          <p:cNvSpPr txBox="1"/>
          <p:nvPr/>
        </p:nvSpPr>
        <p:spPr>
          <a:xfrm>
            <a:off x="1729105" y="2995295"/>
            <a:ext cx="798195" cy="3221990"/>
          </a:xfrm>
          <a:prstGeom prst="rect">
            <a:avLst/>
          </a:prstGeom>
          <a:noFill/>
        </p:spPr>
        <p:txBody>
          <a:bodyPr vert="eaVert" wrap="square" rtlCol="0">
            <a:spAutoFit/>
          </a:bodyPr>
          <a:lstStyle/>
          <a:p>
            <a:r>
              <a:rPr lang="en-US" altLang="zh-CN" sz="4000">
                <a:solidFill>
                  <a:schemeClr val="bg1"/>
                </a:solidFill>
              </a:rPr>
              <a:t>contents</a:t>
            </a:r>
          </a:p>
        </p:txBody>
      </p:sp>
      <p:sp>
        <p:nvSpPr>
          <p:cNvPr id="11" name="文本框 10"/>
          <p:cNvSpPr txBox="1"/>
          <p:nvPr/>
        </p:nvSpPr>
        <p:spPr>
          <a:xfrm>
            <a:off x="6755130" y="1958975"/>
            <a:ext cx="336994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rPr>
              <a:t>选题背景与意义</a:t>
            </a:r>
          </a:p>
        </p:txBody>
      </p:sp>
      <p:sp>
        <p:nvSpPr>
          <p:cNvPr id="13" name="文本框 12"/>
          <p:cNvSpPr txBox="1"/>
          <p:nvPr/>
        </p:nvSpPr>
        <p:spPr>
          <a:xfrm>
            <a:off x="6755130" y="2902585"/>
            <a:ext cx="332041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研究方法与思路</a:t>
            </a:r>
          </a:p>
        </p:txBody>
      </p:sp>
      <p:sp>
        <p:nvSpPr>
          <p:cNvPr id="14" name="文本框 13"/>
          <p:cNvSpPr txBox="1"/>
          <p:nvPr/>
        </p:nvSpPr>
        <p:spPr>
          <a:xfrm>
            <a:off x="6021705" y="1927225"/>
            <a:ext cx="682625"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01</a:t>
            </a:r>
          </a:p>
        </p:txBody>
      </p:sp>
      <p:sp>
        <p:nvSpPr>
          <p:cNvPr id="15" name="文本框 14"/>
          <p:cNvSpPr txBox="1"/>
          <p:nvPr/>
        </p:nvSpPr>
        <p:spPr>
          <a:xfrm>
            <a:off x="6039485" y="2874645"/>
            <a:ext cx="62992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02</a:t>
            </a:r>
          </a:p>
        </p:txBody>
      </p:sp>
      <p:sp>
        <p:nvSpPr>
          <p:cNvPr id="16" name="文本框 15"/>
          <p:cNvSpPr txBox="1"/>
          <p:nvPr/>
        </p:nvSpPr>
        <p:spPr>
          <a:xfrm>
            <a:off x="6755130" y="3794760"/>
            <a:ext cx="336994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研究成果与应用</a:t>
            </a:r>
          </a:p>
        </p:txBody>
      </p:sp>
      <p:sp>
        <p:nvSpPr>
          <p:cNvPr id="17" name="文本框 16"/>
          <p:cNvSpPr txBox="1"/>
          <p:nvPr/>
        </p:nvSpPr>
        <p:spPr>
          <a:xfrm>
            <a:off x="6755130" y="4752975"/>
            <a:ext cx="332041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相关建议与总结</a:t>
            </a:r>
          </a:p>
        </p:txBody>
      </p:sp>
      <p:sp>
        <p:nvSpPr>
          <p:cNvPr id="18" name="文本框 17"/>
          <p:cNvSpPr txBox="1"/>
          <p:nvPr/>
        </p:nvSpPr>
        <p:spPr>
          <a:xfrm>
            <a:off x="6053455" y="3735070"/>
            <a:ext cx="60071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03</a:t>
            </a:r>
          </a:p>
        </p:txBody>
      </p:sp>
      <p:sp>
        <p:nvSpPr>
          <p:cNvPr id="19" name="文本框 18"/>
          <p:cNvSpPr txBox="1"/>
          <p:nvPr/>
        </p:nvSpPr>
        <p:spPr>
          <a:xfrm>
            <a:off x="6053455" y="4712335"/>
            <a:ext cx="62992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8" name="MH_Other_3"/>
          <p:cNvSpPr/>
          <p:nvPr/>
        </p:nvSpPr>
        <p:spPr>
          <a:xfrm>
            <a:off x="4957445" y="1614805"/>
            <a:ext cx="2041525" cy="204152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0" name="MH_Other_1"/>
          <p:cNvSpPr/>
          <p:nvPr/>
        </p:nvSpPr>
        <p:spPr>
          <a:xfrm>
            <a:off x="1942465" y="1952625"/>
            <a:ext cx="1367155"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1" name="MH_Other_2"/>
          <p:cNvSpPr/>
          <p:nvPr/>
        </p:nvSpPr>
        <p:spPr>
          <a:xfrm>
            <a:off x="345059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2" name="MH_Other_3"/>
          <p:cNvSpPr/>
          <p:nvPr/>
        </p:nvSpPr>
        <p:spPr>
          <a:xfrm>
            <a:off x="713994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3" name="MH_Other_4"/>
          <p:cNvSpPr/>
          <p:nvPr/>
        </p:nvSpPr>
        <p:spPr>
          <a:xfrm>
            <a:off x="8646795" y="1952625"/>
            <a:ext cx="136652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4" name="MH_Other_5"/>
          <p:cNvSpPr/>
          <p:nvPr/>
        </p:nvSpPr>
        <p:spPr>
          <a:xfrm>
            <a:off x="3105785" y="2799080"/>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30" name="MH_Other_6"/>
          <p:cNvSpPr/>
          <p:nvPr/>
        </p:nvSpPr>
        <p:spPr>
          <a:xfrm>
            <a:off x="4598035" y="1952625"/>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5" name="MH_Other_7"/>
          <p:cNvSpPr/>
          <p:nvPr/>
        </p:nvSpPr>
        <p:spPr>
          <a:xfrm>
            <a:off x="6799580" y="2795905"/>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3" name="MH_Other_8"/>
          <p:cNvSpPr/>
          <p:nvPr/>
        </p:nvSpPr>
        <p:spPr>
          <a:xfrm>
            <a:off x="8303260" y="1968500"/>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7" name="MH_Other_9"/>
          <p:cNvSpPr/>
          <p:nvPr/>
        </p:nvSpPr>
        <p:spPr bwMode="auto">
          <a:xfrm>
            <a:off x="2372995" y="2336800"/>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0" name="MH_Other_10"/>
          <p:cNvSpPr/>
          <p:nvPr/>
        </p:nvSpPr>
        <p:spPr bwMode="auto">
          <a:xfrm>
            <a:off x="3941445" y="2373630"/>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8" name="MH_Other_11"/>
          <p:cNvSpPr/>
          <p:nvPr/>
        </p:nvSpPr>
        <p:spPr bwMode="auto">
          <a:xfrm>
            <a:off x="5671820" y="2329180"/>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2" name="MH_Other_12"/>
          <p:cNvSpPr/>
          <p:nvPr/>
        </p:nvSpPr>
        <p:spPr bwMode="auto">
          <a:xfrm>
            <a:off x="7611745" y="2422525"/>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9" name="MH_Other_13"/>
          <p:cNvSpPr/>
          <p:nvPr/>
        </p:nvSpPr>
        <p:spPr>
          <a:xfrm>
            <a:off x="9123045" y="2438400"/>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Calibri"/>
              <a:ea typeface="幼圆"/>
              <a:cs typeface="+mn-cs"/>
            </a:endParaRPr>
          </a:p>
        </p:txBody>
      </p:sp>
      <p:sp>
        <p:nvSpPr>
          <p:cNvPr id="20" name="MH_SubTitle_3"/>
          <p:cNvSpPr txBox="1"/>
          <p:nvPr/>
        </p:nvSpPr>
        <p:spPr>
          <a:xfrm>
            <a:off x="5274945" y="3783330"/>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1" name="MH_SubTitle_2"/>
          <p:cNvSpPr txBox="1"/>
          <p:nvPr/>
        </p:nvSpPr>
        <p:spPr>
          <a:xfrm>
            <a:off x="3412490" y="3484880"/>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2" name="MH_SubTitle_1"/>
          <p:cNvSpPr txBox="1"/>
          <p:nvPr/>
        </p:nvSpPr>
        <p:spPr>
          <a:xfrm>
            <a:off x="189992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23" name="MH_SubTitle_5"/>
          <p:cNvSpPr txBox="1"/>
          <p:nvPr/>
        </p:nvSpPr>
        <p:spPr>
          <a:xfrm>
            <a:off x="860171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6" name="MH_SubTitle_4"/>
          <p:cNvSpPr txBox="1"/>
          <p:nvPr/>
        </p:nvSpPr>
        <p:spPr>
          <a:xfrm>
            <a:off x="7090410" y="3484880"/>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9" name="MH_SubTitle_6"/>
          <p:cNvSpPr/>
          <p:nvPr/>
        </p:nvSpPr>
        <p:spPr>
          <a:xfrm>
            <a:off x="1922145" y="4515485"/>
            <a:ext cx="8112125" cy="4635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rgbClr val="482E2C"/>
              </a:solidFill>
              <a:effectLst/>
              <a:uLnTx/>
              <a:uFillTx/>
              <a:latin typeface="+mn-lt"/>
              <a:ea typeface="+mn-ea"/>
              <a:cs typeface="+mn-cs"/>
            </a:endParaRPr>
          </a:p>
        </p:txBody>
      </p:sp>
      <p:sp>
        <p:nvSpPr>
          <p:cNvPr id="5138" name="MH_Desc_1"/>
          <p:cNvSpPr>
            <a:spLocks noChangeArrowheads="1"/>
          </p:cNvSpPr>
          <p:nvPr/>
        </p:nvSpPr>
        <p:spPr bwMode="auto">
          <a:xfrm>
            <a:off x="2219960" y="4739005"/>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zh-CN" altLang="en-US" sz="1200" dirty="0">
                <a:solidFill>
                  <a:schemeClr val="tx1">
                    <a:lumMod val="65000"/>
                    <a:lumOff val="35000"/>
                  </a:schemeClr>
                </a:solidFill>
                <a:latin typeface="幼圆" pitchFamily="49" charset="-122"/>
                <a:ea typeface="微软雅黑" pitchFamily="34" charset="-122"/>
              </a:rPr>
              <a:t>在此处输入您的文本，</a:t>
            </a:r>
            <a:r>
              <a:rPr lang="zh-CN" altLang="en-US" sz="1200" dirty="0">
                <a:solidFill>
                  <a:schemeClr val="tx1">
                    <a:lumMod val="65000"/>
                    <a:lumOff val="3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在此处输入您的文本，在此处输入您的文本，在此处输入您的文本，在此处输入您的文本，在此处输入您的文本，在此处输入您的文本，</a:t>
            </a:r>
          </a:p>
          <a:p>
            <a:pPr lvl="0" algn="ctr" eaLnBrk="1" hangingPunct="1">
              <a:lnSpc>
                <a:spcPct val="120000"/>
              </a:lnSpc>
            </a:pPr>
            <a:endParaRPr lang="zh-CN" altLang="en-US" sz="1200" dirty="0">
              <a:solidFill>
                <a:schemeClr val="tx1">
                  <a:lumMod val="65000"/>
                  <a:lumOff val="35000"/>
                </a:schemeClr>
              </a:solidFill>
              <a:latin typeface="幼圆" pitchFamily="49" charset="-122"/>
              <a:ea typeface="微软雅黑" pitchFamily="34" charset="-122"/>
              <a:sym typeface="+mn-ea"/>
            </a:endParaRPr>
          </a:p>
          <a:p>
            <a:pPr lvl="0" algn="ctr" eaLnBrk="1" hangingPunct="1">
              <a:lnSpc>
                <a:spcPct val="120000"/>
              </a:lnSpc>
            </a:pPr>
            <a:endParaRPr lang="zh-CN" altLang="en-US" dirty="0">
              <a:solidFill>
                <a:schemeClr val="bg1"/>
              </a:solidFill>
              <a:latin typeface="幼圆" pitchFamily="49" charset="-122"/>
              <a:ea typeface="微软雅黑"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32" name="Rectangle 31"/>
          <p:cNvSpPr/>
          <p:nvPr/>
        </p:nvSpPr>
        <p:spPr>
          <a:xfrm>
            <a:off x="3164840" y="373253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1" name="Rectangle 30"/>
          <p:cNvSpPr/>
          <p:nvPr/>
        </p:nvSpPr>
        <p:spPr>
          <a:xfrm>
            <a:off x="3164840" y="418592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2" name="Group 40"/>
          <p:cNvGrpSpPr/>
          <p:nvPr/>
        </p:nvGrpSpPr>
        <p:grpSpPr>
          <a:xfrm>
            <a:off x="3799840" y="3006725"/>
            <a:ext cx="604520" cy="398780"/>
            <a:chOff x="2141517" y="2373325"/>
            <a:chExt cx="476251" cy="314325"/>
          </a:xfrm>
          <a:solidFill>
            <a:srgbClr val="2980B4"/>
          </a:solidFill>
        </p:grpSpPr>
        <p:sp>
          <p:nvSpPr>
            <p:cNvPr id="42"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5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6" name="Rectangle 55"/>
          <p:cNvSpPr/>
          <p:nvPr/>
        </p:nvSpPr>
        <p:spPr>
          <a:xfrm>
            <a:off x="3709035" y="2462530"/>
            <a:ext cx="113982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27" name="Rectangle 26"/>
          <p:cNvSpPr/>
          <p:nvPr/>
        </p:nvSpPr>
        <p:spPr>
          <a:xfrm>
            <a:off x="1079500" y="418528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0" name="Rectangle 29"/>
          <p:cNvSpPr/>
          <p:nvPr/>
        </p:nvSpPr>
        <p:spPr>
          <a:xfrm>
            <a:off x="1079500" y="463867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8" name="Group 50"/>
          <p:cNvGrpSpPr/>
          <p:nvPr/>
        </p:nvGrpSpPr>
        <p:grpSpPr>
          <a:xfrm>
            <a:off x="1805305" y="3369310"/>
            <a:ext cx="483870" cy="463550"/>
            <a:chOff x="1003288" y="2254241"/>
            <a:chExt cx="381000" cy="365126"/>
          </a:xfrm>
          <a:solidFill>
            <a:srgbClr val="83C2DB"/>
          </a:solidFill>
        </p:grpSpPr>
        <p:sp>
          <p:nvSpPr>
            <p:cNvPr id="29"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39"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0"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7" name="Rectangle 56"/>
          <p:cNvSpPr/>
          <p:nvPr/>
        </p:nvSpPr>
        <p:spPr>
          <a:xfrm>
            <a:off x="1079500" y="2825115"/>
            <a:ext cx="228346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rPr>
              <a:t>添加文字</a:t>
            </a:r>
          </a:p>
        </p:txBody>
      </p:sp>
      <p:sp>
        <p:nvSpPr>
          <p:cNvPr id="35" name="Rectangle 34"/>
          <p:cNvSpPr/>
          <p:nvPr/>
        </p:nvSpPr>
        <p:spPr>
          <a:xfrm>
            <a:off x="5250815" y="327850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3" name="Rectangle 32"/>
          <p:cNvSpPr/>
          <p:nvPr/>
        </p:nvSpPr>
        <p:spPr>
          <a:xfrm>
            <a:off x="5250815" y="373189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9" name="Group 19"/>
          <p:cNvGrpSpPr/>
          <p:nvPr/>
        </p:nvGrpSpPr>
        <p:grpSpPr>
          <a:xfrm>
            <a:off x="5885815" y="2462530"/>
            <a:ext cx="594360" cy="497840"/>
            <a:chOff x="2951142" y="2589225"/>
            <a:chExt cx="468313" cy="392113"/>
          </a:xfrm>
          <a:solidFill>
            <a:srgbClr val="83C2DB"/>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8" name="Rectangle 57"/>
          <p:cNvSpPr/>
          <p:nvPr/>
        </p:nvSpPr>
        <p:spPr>
          <a:xfrm>
            <a:off x="5264785" y="1918335"/>
            <a:ext cx="187198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36" name="Rectangle 35"/>
          <p:cNvSpPr/>
          <p:nvPr/>
        </p:nvSpPr>
        <p:spPr>
          <a:xfrm>
            <a:off x="7336790" y="282575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4" name="Rectangle 33"/>
          <p:cNvSpPr/>
          <p:nvPr/>
        </p:nvSpPr>
        <p:spPr>
          <a:xfrm>
            <a:off x="7336790" y="327914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11" name="Group 52"/>
          <p:cNvGrpSpPr/>
          <p:nvPr/>
        </p:nvGrpSpPr>
        <p:grpSpPr>
          <a:xfrm>
            <a:off x="7954645" y="2099945"/>
            <a:ext cx="556260" cy="438150"/>
            <a:chOff x="1058564" y="1781841"/>
            <a:chExt cx="649993" cy="512092"/>
          </a:xfrm>
          <a:solidFill>
            <a:srgbClr val="2980B4"/>
          </a:solidFill>
        </p:grpSpPr>
        <p:sp>
          <p:nvSpPr>
            <p:cNvPr id="54"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sp>
          <p:nvSpPr>
            <p:cNvPr id="55"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grpSp>
      <p:sp>
        <p:nvSpPr>
          <p:cNvPr id="59" name="Rectangle 58"/>
          <p:cNvSpPr/>
          <p:nvPr/>
        </p:nvSpPr>
        <p:spPr>
          <a:xfrm>
            <a:off x="7698105" y="1540510"/>
            <a:ext cx="134747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38" name="Rectangle 37"/>
          <p:cNvSpPr/>
          <p:nvPr/>
        </p:nvSpPr>
        <p:spPr>
          <a:xfrm>
            <a:off x="9422765" y="2372360"/>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7" name="Rectangle 36"/>
          <p:cNvSpPr/>
          <p:nvPr/>
        </p:nvSpPr>
        <p:spPr>
          <a:xfrm>
            <a:off x="9422765" y="282575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52" name="Freeform 15"/>
          <p:cNvSpPr>
            <a:spLocks noEditPoints="1"/>
          </p:cNvSpPr>
          <p:nvPr/>
        </p:nvSpPr>
        <p:spPr bwMode="auto">
          <a:xfrm>
            <a:off x="10024745" y="1646555"/>
            <a:ext cx="431165" cy="4305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83C2DB"/>
          </a:solidFill>
          <a:ln>
            <a:noFill/>
          </a:ln>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sp>
        <p:nvSpPr>
          <p:cNvPr id="60" name="Rectangle 59"/>
          <p:cNvSpPr/>
          <p:nvPr/>
        </p:nvSpPr>
        <p:spPr>
          <a:xfrm>
            <a:off x="9662160" y="1102360"/>
            <a:ext cx="142684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cxnSp>
        <p:nvCxnSpPr>
          <p:cNvPr id="15" name="MH_Other_1"/>
          <p:cNvCxnSpPr/>
          <p:nvPr/>
        </p:nvCxnSpPr>
        <p:spPr>
          <a:xfrm>
            <a:off x="4568190" y="2544445"/>
            <a:ext cx="551815" cy="1505585"/>
          </a:xfrm>
          <a:prstGeom prst="bentConnector2">
            <a:avLst/>
          </a:prstGeom>
          <a:solidFill>
            <a:srgbClr val="469F26"/>
          </a:solidFill>
          <a:ln>
            <a:solidFill>
              <a:srgbClr val="2980B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MH_Other_2"/>
          <p:cNvCxnSpPr/>
          <p:nvPr/>
        </p:nvCxnSpPr>
        <p:spPr>
          <a:xfrm rot="10800000" flipV="1">
            <a:off x="7021195" y="2544445"/>
            <a:ext cx="603885" cy="1507490"/>
          </a:xfrm>
          <a:prstGeom prst="bentConnector2">
            <a:avLst/>
          </a:prstGeom>
          <a:solidFill>
            <a:srgbClr val="469F26"/>
          </a:solidFill>
          <a:ln>
            <a:solidFill>
              <a:srgbClr val="83C2DB"/>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MH_SubTitle_2"/>
          <p:cNvSpPr/>
          <p:nvPr/>
        </p:nvSpPr>
        <p:spPr>
          <a:xfrm flipH="1">
            <a:off x="6417945" y="4040505"/>
            <a:ext cx="2452370" cy="2798445"/>
          </a:xfrm>
          <a:custGeom>
            <a:avLst/>
            <a:gdLst>
              <a:gd name="connsiteX0" fmla="*/ 78457 w 1916906"/>
              <a:gd name="connsiteY0" fmla="*/ 920854 h 2186309"/>
              <a:gd name="connsiteX1" fmla="*/ 54241 w 1916906"/>
              <a:gd name="connsiteY1" fmla="*/ 925175 h 2186309"/>
              <a:gd name="connsiteX2" fmla="*/ 33202 w 1916906"/>
              <a:gd name="connsiteY2" fmla="*/ 1214806 h 2186309"/>
              <a:gd name="connsiteX3" fmla="*/ 230961 w 1916906"/>
              <a:gd name="connsiteY3" fmla="*/ 1314669 h 2186309"/>
              <a:gd name="connsiteX4" fmla="*/ 281786 w 1916906"/>
              <a:gd name="connsiteY4" fmla="*/ 1078286 h 2186309"/>
              <a:gd name="connsiteX5" fmla="*/ 78457 w 1916906"/>
              <a:gd name="connsiteY5" fmla="*/ 920854 h 2186309"/>
              <a:gd name="connsiteX6" fmla="*/ 1293897 w 1916906"/>
              <a:gd name="connsiteY6" fmla="*/ 766890 h 2186309"/>
              <a:gd name="connsiteX7" fmla="*/ 1067837 w 1916906"/>
              <a:gd name="connsiteY7" fmla="*/ 787836 h 2186309"/>
              <a:gd name="connsiteX8" fmla="*/ 281258 w 1916906"/>
              <a:gd name="connsiteY8" fmla="*/ 1393250 h 2186309"/>
              <a:gd name="connsiteX9" fmla="*/ 138106 w 1916906"/>
              <a:gd name="connsiteY9" fmla="*/ 2183852 h 2186309"/>
              <a:gd name="connsiteX10" fmla="*/ 138889 w 1916906"/>
              <a:gd name="connsiteY10" fmla="*/ 2186309 h 2186309"/>
              <a:gd name="connsiteX11" fmla="*/ 1014596 w 1916906"/>
              <a:gd name="connsiteY11" fmla="*/ 2186309 h 2186309"/>
              <a:gd name="connsiteX12" fmla="*/ 1031570 w 1916906"/>
              <a:gd name="connsiteY12" fmla="*/ 2155006 h 2186309"/>
              <a:gd name="connsiteX13" fmla="*/ 1138758 w 1916906"/>
              <a:gd name="connsiteY13" fmla="*/ 2045233 h 2186309"/>
              <a:gd name="connsiteX14" fmla="*/ 1660994 w 1916906"/>
              <a:gd name="connsiteY14" fmla="*/ 1832340 h 2186309"/>
              <a:gd name="connsiteX15" fmla="*/ 1880204 w 1916906"/>
              <a:gd name="connsiteY15" fmla="*/ 1014035 h 2186309"/>
              <a:gd name="connsiteX16" fmla="*/ 1293897 w 1916906"/>
              <a:gd name="connsiteY16" fmla="*/ 766890 h 2186309"/>
              <a:gd name="connsiteX17" fmla="*/ 320534 w 1916906"/>
              <a:gd name="connsiteY17" fmla="*/ 646208 h 2186309"/>
              <a:gd name="connsiteX18" fmla="*/ 275212 w 1916906"/>
              <a:gd name="connsiteY18" fmla="*/ 657975 h 2186309"/>
              <a:gd name="connsiteX19" fmla="*/ 221936 w 1916906"/>
              <a:gd name="connsiteY19" fmla="*/ 920995 h 2186309"/>
              <a:gd name="connsiteX20" fmla="*/ 406800 w 1916906"/>
              <a:gd name="connsiteY20" fmla="*/ 1020858 h 2186309"/>
              <a:gd name="connsiteX21" fmla="*/ 476968 w 1916906"/>
              <a:gd name="connsiteY21" fmla="*/ 771169 h 2186309"/>
              <a:gd name="connsiteX22" fmla="*/ 320534 w 1916906"/>
              <a:gd name="connsiteY22" fmla="*/ 646208 h 2186309"/>
              <a:gd name="connsiteX23" fmla="*/ 636068 w 1916906"/>
              <a:gd name="connsiteY23" fmla="*/ 405149 h 2186309"/>
              <a:gd name="connsiteX24" fmla="*/ 590193 w 1916906"/>
              <a:gd name="connsiteY24" fmla="*/ 415487 h 2186309"/>
              <a:gd name="connsiteX25" fmla="*/ 498233 w 1916906"/>
              <a:gd name="connsiteY25" fmla="*/ 718424 h 2186309"/>
              <a:gd name="connsiteX26" fmla="*/ 734676 w 1916906"/>
              <a:gd name="connsiteY26" fmla="*/ 811634 h 2186309"/>
              <a:gd name="connsiteX27" fmla="*/ 804844 w 1916906"/>
              <a:gd name="connsiteY27" fmla="*/ 561945 h 2186309"/>
              <a:gd name="connsiteX28" fmla="*/ 636068 w 1916906"/>
              <a:gd name="connsiteY28" fmla="*/ 405149 h 2186309"/>
              <a:gd name="connsiteX29" fmla="*/ 1001918 w 1916906"/>
              <a:gd name="connsiteY29" fmla="*/ 234444 h 2186309"/>
              <a:gd name="connsiteX30" fmla="*/ 913824 w 1916906"/>
              <a:gd name="connsiteY30" fmla="*/ 247466 h 2186309"/>
              <a:gd name="connsiteX31" fmla="*/ 841205 w 1916906"/>
              <a:gd name="connsiteY31" fmla="*/ 490527 h 2186309"/>
              <a:gd name="connsiteX32" fmla="*/ 1064754 w 1916906"/>
              <a:gd name="connsiteY32" fmla="*/ 617002 h 2186309"/>
              <a:gd name="connsiteX33" fmla="*/ 1147816 w 1916906"/>
              <a:gd name="connsiteY33" fmla="*/ 347354 h 2186309"/>
              <a:gd name="connsiteX34" fmla="*/ 1001918 w 1916906"/>
              <a:gd name="connsiteY34" fmla="*/ 234444 h 2186309"/>
              <a:gd name="connsiteX35" fmla="*/ 1426162 w 1916906"/>
              <a:gd name="connsiteY35" fmla="*/ 59 h 2186309"/>
              <a:gd name="connsiteX36" fmla="*/ 1351520 w 1916906"/>
              <a:gd name="connsiteY36" fmla="*/ 9448 h 2186309"/>
              <a:gd name="connsiteX37" fmla="*/ 1235468 w 1916906"/>
              <a:gd name="connsiteY37" fmla="*/ 495109 h 2186309"/>
              <a:gd name="connsiteX38" fmla="*/ 1654546 w 1916906"/>
              <a:gd name="connsiteY38" fmla="*/ 641472 h 2186309"/>
              <a:gd name="connsiteX39" fmla="*/ 1725467 w 1916906"/>
              <a:gd name="connsiteY39" fmla="*/ 209034 h 2186309"/>
              <a:gd name="connsiteX40" fmla="*/ 1426162 w 191690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6906" h="2186309">
                <a:moveTo>
                  <a:pt x="78457" y="920854"/>
                </a:moveTo>
                <a:cubicBezTo>
                  <a:pt x="69249" y="920077"/>
                  <a:pt x="61043" y="921360"/>
                  <a:pt x="54241" y="925175"/>
                </a:cubicBezTo>
                <a:cubicBezTo>
                  <a:pt x="-32417" y="955691"/>
                  <a:pt x="3749" y="1149890"/>
                  <a:pt x="33202" y="1214806"/>
                </a:cubicBezTo>
                <a:cubicBezTo>
                  <a:pt x="62655" y="1279721"/>
                  <a:pt x="163740" y="1337421"/>
                  <a:pt x="230961" y="1314669"/>
                </a:cubicBezTo>
                <a:cubicBezTo>
                  <a:pt x="298181" y="1291915"/>
                  <a:pt x="381620" y="1210284"/>
                  <a:pt x="281786" y="1078286"/>
                </a:cubicBezTo>
                <a:cubicBezTo>
                  <a:pt x="256488" y="1032643"/>
                  <a:pt x="142913" y="926287"/>
                  <a:pt x="78457" y="920854"/>
                </a:cubicBezTo>
                <a:close/>
                <a:moveTo>
                  <a:pt x="1293897" y="766890"/>
                </a:moveTo>
                <a:cubicBezTo>
                  <a:pt x="1212633" y="765105"/>
                  <a:pt x="1134459" y="772036"/>
                  <a:pt x="1067837" y="787836"/>
                </a:cubicBezTo>
                <a:cubicBezTo>
                  <a:pt x="801345" y="851039"/>
                  <a:pt x="431696" y="1149310"/>
                  <a:pt x="281258" y="1393250"/>
                </a:cubicBezTo>
                <a:cubicBezTo>
                  <a:pt x="149624" y="1606696"/>
                  <a:pt x="90389" y="1995024"/>
                  <a:pt x="138106" y="2183852"/>
                </a:cubicBezTo>
                <a:lnTo>
                  <a:pt x="138889" y="2186309"/>
                </a:lnTo>
                <a:lnTo>
                  <a:pt x="1014596" y="2186309"/>
                </a:lnTo>
                <a:lnTo>
                  <a:pt x="1031570" y="2155006"/>
                </a:lnTo>
                <a:cubicBezTo>
                  <a:pt x="1049569" y="2125068"/>
                  <a:pt x="1076433" y="2091803"/>
                  <a:pt x="1138758" y="2045233"/>
                </a:cubicBezTo>
                <a:cubicBezTo>
                  <a:pt x="1263407" y="1952092"/>
                  <a:pt x="1440709" y="1931024"/>
                  <a:pt x="1660994" y="1832340"/>
                </a:cubicBezTo>
                <a:cubicBezTo>
                  <a:pt x="1881279" y="1733656"/>
                  <a:pt x="1974766" y="1224710"/>
                  <a:pt x="1880204" y="1014035"/>
                </a:cubicBezTo>
                <a:cubicBezTo>
                  <a:pt x="1809283" y="856028"/>
                  <a:pt x="1537688" y="772244"/>
                  <a:pt x="1293897" y="766890"/>
                </a:cubicBezTo>
                <a:close/>
                <a:moveTo>
                  <a:pt x="320534" y="646208"/>
                </a:moveTo>
                <a:cubicBezTo>
                  <a:pt x="306742" y="647887"/>
                  <a:pt x="291686" y="651666"/>
                  <a:pt x="275212" y="657975"/>
                </a:cubicBezTo>
                <a:cubicBezTo>
                  <a:pt x="156318" y="688491"/>
                  <a:pt x="200005" y="860514"/>
                  <a:pt x="221936" y="920995"/>
                </a:cubicBezTo>
                <a:cubicBezTo>
                  <a:pt x="243867" y="981475"/>
                  <a:pt x="319163" y="1045829"/>
                  <a:pt x="406800" y="1020858"/>
                </a:cubicBezTo>
                <a:cubicBezTo>
                  <a:pt x="494437" y="995887"/>
                  <a:pt x="531670" y="849945"/>
                  <a:pt x="476968" y="771169"/>
                </a:cubicBezTo>
                <a:cubicBezTo>
                  <a:pt x="451669" y="725526"/>
                  <a:pt x="417075" y="634450"/>
                  <a:pt x="320534" y="646208"/>
                </a:cubicBezTo>
                <a:close/>
                <a:moveTo>
                  <a:pt x="636068" y="405149"/>
                </a:moveTo>
                <a:cubicBezTo>
                  <a:pt x="621924" y="405919"/>
                  <a:pt x="606666" y="409178"/>
                  <a:pt x="590193" y="415487"/>
                </a:cubicBezTo>
                <a:cubicBezTo>
                  <a:pt x="471298" y="446003"/>
                  <a:pt x="474152" y="652400"/>
                  <a:pt x="498233" y="718424"/>
                </a:cubicBezTo>
                <a:cubicBezTo>
                  <a:pt x="522312" y="784449"/>
                  <a:pt x="619100" y="851020"/>
                  <a:pt x="734676" y="811634"/>
                </a:cubicBezTo>
                <a:cubicBezTo>
                  <a:pt x="850252" y="772248"/>
                  <a:pt x="833757" y="614109"/>
                  <a:pt x="804844" y="561945"/>
                </a:cubicBezTo>
                <a:cubicBezTo>
                  <a:pt x="779545" y="516302"/>
                  <a:pt x="735078" y="399758"/>
                  <a:pt x="636068" y="405149"/>
                </a:cubicBezTo>
                <a:close/>
                <a:moveTo>
                  <a:pt x="1001918" y="234444"/>
                </a:moveTo>
                <a:cubicBezTo>
                  <a:pt x="976062" y="231521"/>
                  <a:pt x="946771" y="234848"/>
                  <a:pt x="913824" y="247466"/>
                </a:cubicBezTo>
                <a:cubicBezTo>
                  <a:pt x="769140" y="277982"/>
                  <a:pt x="816050" y="428937"/>
                  <a:pt x="841205" y="490527"/>
                </a:cubicBezTo>
                <a:cubicBezTo>
                  <a:pt x="866360" y="552116"/>
                  <a:pt x="985097" y="646993"/>
                  <a:pt x="1064754" y="617002"/>
                </a:cubicBezTo>
                <a:cubicBezTo>
                  <a:pt x="1144411" y="587010"/>
                  <a:pt x="1176729" y="399518"/>
                  <a:pt x="1147816" y="347354"/>
                </a:cubicBezTo>
                <a:cubicBezTo>
                  <a:pt x="1126131" y="308232"/>
                  <a:pt x="1079484" y="243215"/>
                  <a:pt x="1001918" y="234444"/>
                </a:cubicBezTo>
                <a:close/>
                <a:moveTo>
                  <a:pt x="1426162" y="59"/>
                </a:moveTo>
                <a:cubicBezTo>
                  <a:pt x="1402713" y="508"/>
                  <a:pt x="1377847" y="3488"/>
                  <a:pt x="1351520" y="9448"/>
                </a:cubicBezTo>
                <a:cubicBezTo>
                  <a:pt x="1140906" y="57127"/>
                  <a:pt x="1184963" y="389772"/>
                  <a:pt x="1235468" y="495109"/>
                </a:cubicBezTo>
                <a:cubicBezTo>
                  <a:pt x="1285972" y="600446"/>
                  <a:pt x="1465424" y="754572"/>
                  <a:pt x="1654546" y="641472"/>
                </a:cubicBezTo>
                <a:cubicBezTo>
                  <a:pt x="1843669" y="528373"/>
                  <a:pt x="1771674" y="313263"/>
                  <a:pt x="1725467" y="209034"/>
                </a:cubicBezTo>
                <a:cubicBezTo>
                  <a:pt x="1685037" y="117834"/>
                  <a:pt x="1590308" y="-3079"/>
                  <a:pt x="1426162" y="59"/>
                </a:cubicBezTo>
                <a:close/>
              </a:path>
            </a:pathLst>
          </a:custGeom>
          <a:solidFill>
            <a:srgbClr val="83C2DB"/>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80000" tIns="540000" rIns="91440" numCol="1" spcCol="0" rtlCol="0" fromWordArt="0" anchor="ctr" anchorCtr="0" forceAA="0" compatLnSpc="1">
            <a:normAutofit/>
          </a:bodyPr>
          <a:lstStyle/>
          <a:p>
            <a:pPr algn="ctr">
              <a:lnSpc>
                <a:spcPct val="120000"/>
              </a:lnSpc>
              <a:defRPr/>
            </a:pPr>
            <a:r>
              <a:rPr lang="zh-CN" altLang="en-US" sz="2800" dirty="0">
                <a:solidFill>
                  <a:schemeClr val="bg1"/>
                </a:solidFill>
                <a:latin typeface="微软雅黑" pitchFamily="34" charset="-122"/>
                <a:ea typeface="微软雅黑" pitchFamily="34" charset="-122"/>
                <a:sym typeface="+mn-ea"/>
              </a:rPr>
              <a:t>关键</a:t>
            </a:r>
            <a:r>
              <a:rPr lang="zh-CN" altLang="en-US" sz="2800" dirty="0" smtClean="0">
                <a:solidFill>
                  <a:schemeClr val="bg1"/>
                </a:solidFill>
                <a:latin typeface="微软雅黑" pitchFamily="34" charset="-122"/>
                <a:ea typeface="微软雅黑" pitchFamily="34" charset="-122"/>
                <a:sym typeface="+mn-ea"/>
              </a:rPr>
              <a:t>词</a:t>
            </a:r>
            <a:endParaRPr lang="zh-CN" altLang="en-US" sz="2800" noProof="0" dirty="0" smtClean="0">
              <a:ln>
                <a:noFill/>
              </a:ln>
              <a:solidFill>
                <a:schemeClr val="bg1"/>
              </a:solidFill>
              <a:uLnTx/>
              <a:uFillTx/>
              <a:latin typeface="微软雅黑" pitchFamily="34" charset="-122"/>
              <a:ea typeface="微软雅黑" pitchFamily="34" charset="-122"/>
              <a:sym typeface="+mn-ea"/>
            </a:endParaRPr>
          </a:p>
        </p:txBody>
      </p:sp>
      <p:sp>
        <p:nvSpPr>
          <p:cNvPr id="28" name="MH_SubTitle_1"/>
          <p:cNvSpPr/>
          <p:nvPr/>
        </p:nvSpPr>
        <p:spPr>
          <a:xfrm>
            <a:off x="3328670" y="4040505"/>
            <a:ext cx="2452370" cy="2798445"/>
          </a:xfrm>
          <a:custGeom>
            <a:avLst/>
            <a:gdLst>
              <a:gd name="connsiteX0" fmla="*/ 78408 w 1915716"/>
              <a:gd name="connsiteY0" fmla="*/ 920854 h 2186309"/>
              <a:gd name="connsiteX1" fmla="*/ 281611 w 1915716"/>
              <a:gd name="connsiteY1" fmla="*/ 1078286 h 2186309"/>
              <a:gd name="connsiteX2" fmla="*/ 230817 w 1915716"/>
              <a:gd name="connsiteY2" fmla="*/ 1314669 h 2186309"/>
              <a:gd name="connsiteX3" fmla="*/ 33181 w 1915716"/>
              <a:gd name="connsiteY3" fmla="*/ 1214806 h 2186309"/>
              <a:gd name="connsiteX4" fmla="*/ 54207 w 1915716"/>
              <a:gd name="connsiteY4" fmla="*/ 925175 h 2186309"/>
              <a:gd name="connsiteX5" fmla="*/ 78408 w 1915716"/>
              <a:gd name="connsiteY5" fmla="*/ 920854 h 2186309"/>
              <a:gd name="connsiteX6" fmla="*/ 1293094 w 1915716"/>
              <a:gd name="connsiteY6" fmla="*/ 766890 h 2186309"/>
              <a:gd name="connsiteX7" fmla="*/ 1879037 w 1915716"/>
              <a:gd name="connsiteY7" fmla="*/ 1014035 h 2186309"/>
              <a:gd name="connsiteX8" fmla="*/ 1659963 w 1915716"/>
              <a:gd name="connsiteY8" fmla="*/ 1832340 h 2186309"/>
              <a:gd name="connsiteX9" fmla="*/ 1138051 w 1915716"/>
              <a:gd name="connsiteY9" fmla="*/ 2045233 h 2186309"/>
              <a:gd name="connsiteX10" fmla="*/ 1030930 w 1915716"/>
              <a:gd name="connsiteY10" fmla="*/ 2155006 h 2186309"/>
              <a:gd name="connsiteX11" fmla="*/ 1013966 w 1915716"/>
              <a:gd name="connsiteY11" fmla="*/ 2186309 h 2186309"/>
              <a:gd name="connsiteX12" fmla="*/ 138802 w 1915716"/>
              <a:gd name="connsiteY12" fmla="*/ 2186309 h 2186309"/>
              <a:gd name="connsiteX13" fmla="*/ 138020 w 1915716"/>
              <a:gd name="connsiteY13" fmla="*/ 2183852 h 2186309"/>
              <a:gd name="connsiteX14" fmla="*/ 281083 w 1915716"/>
              <a:gd name="connsiteY14" fmla="*/ 1393250 h 2186309"/>
              <a:gd name="connsiteX15" fmla="*/ 1067174 w 1915716"/>
              <a:gd name="connsiteY15" fmla="*/ 787836 h 2186309"/>
              <a:gd name="connsiteX16" fmla="*/ 1293094 w 1915716"/>
              <a:gd name="connsiteY16" fmla="*/ 766890 h 2186309"/>
              <a:gd name="connsiteX17" fmla="*/ 320334 w 1915716"/>
              <a:gd name="connsiteY17" fmla="*/ 646208 h 2186309"/>
              <a:gd name="connsiteX18" fmla="*/ 476672 w 1915716"/>
              <a:gd name="connsiteY18" fmla="*/ 771169 h 2186309"/>
              <a:gd name="connsiteX19" fmla="*/ 406548 w 1915716"/>
              <a:gd name="connsiteY19" fmla="*/ 1020858 h 2186309"/>
              <a:gd name="connsiteX20" fmla="*/ 221798 w 1915716"/>
              <a:gd name="connsiteY20" fmla="*/ 920995 h 2186309"/>
              <a:gd name="connsiteX21" fmla="*/ 275041 w 1915716"/>
              <a:gd name="connsiteY21" fmla="*/ 657975 h 2186309"/>
              <a:gd name="connsiteX22" fmla="*/ 320334 w 1915716"/>
              <a:gd name="connsiteY22" fmla="*/ 646208 h 2186309"/>
              <a:gd name="connsiteX23" fmla="*/ 635674 w 1915716"/>
              <a:gd name="connsiteY23" fmla="*/ 405149 h 2186309"/>
              <a:gd name="connsiteX24" fmla="*/ 804345 w 1915716"/>
              <a:gd name="connsiteY24" fmla="*/ 561945 h 2186309"/>
              <a:gd name="connsiteX25" fmla="*/ 734221 w 1915716"/>
              <a:gd name="connsiteY25" fmla="*/ 811634 h 2186309"/>
              <a:gd name="connsiteX26" fmla="*/ 497924 w 1915716"/>
              <a:gd name="connsiteY26" fmla="*/ 718424 h 2186309"/>
              <a:gd name="connsiteX27" fmla="*/ 589827 w 1915716"/>
              <a:gd name="connsiteY27" fmla="*/ 415487 h 2186309"/>
              <a:gd name="connsiteX28" fmla="*/ 635674 w 1915716"/>
              <a:gd name="connsiteY28" fmla="*/ 405149 h 2186309"/>
              <a:gd name="connsiteX29" fmla="*/ 1001296 w 1915716"/>
              <a:gd name="connsiteY29" fmla="*/ 234444 h 2186309"/>
              <a:gd name="connsiteX30" fmla="*/ 1147103 w 1915716"/>
              <a:gd name="connsiteY30" fmla="*/ 347354 h 2186309"/>
              <a:gd name="connsiteX31" fmla="*/ 1064093 w 1915716"/>
              <a:gd name="connsiteY31" fmla="*/ 617002 h 2186309"/>
              <a:gd name="connsiteX32" fmla="*/ 840683 w 1915716"/>
              <a:gd name="connsiteY32" fmla="*/ 490527 h 2186309"/>
              <a:gd name="connsiteX33" fmla="*/ 913256 w 1915716"/>
              <a:gd name="connsiteY33" fmla="*/ 247466 h 2186309"/>
              <a:gd name="connsiteX34" fmla="*/ 1001296 w 1915716"/>
              <a:gd name="connsiteY34" fmla="*/ 234444 h 2186309"/>
              <a:gd name="connsiteX35" fmla="*/ 1425277 w 1915716"/>
              <a:gd name="connsiteY35" fmla="*/ 59 h 2186309"/>
              <a:gd name="connsiteX36" fmla="*/ 1724396 w 1915716"/>
              <a:gd name="connsiteY36" fmla="*/ 209034 h 2186309"/>
              <a:gd name="connsiteX37" fmla="*/ 1653519 w 1915716"/>
              <a:gd name="connsiteY37" fmla="*/ 641472 h 2186309"/>
              <a:gd name="connsiteX38" fmla="*/ 1234700 w 1915716"/>
              <a:gd name="connsiteY38" fmla="*/ 495109 h 2186309"/>
              <a:gd name="connsiteX39" fmla="*/ 1350681 w 1915716"/>
              <a:gd name="connsiteY39" fmla="*/ 9448 h 2186309"/>
              <a:gd name="connsiteX40" fmla="*/ 1425277 w 191571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5716" h="2186309">
                <a:moveTo>
                  <a:pt x="78408" y="920854"/>
                </a:moveTo>
                <a:cubicBezTo>
                  <a:pt x="142824" y="926287"/>
                  <a:pt x="256328" y="1032643"/>
                  <a:pt x="281611" y="1078286"/>
                </a:cubicBezTo>
                <a:cubicBezTo>
                  <a:pt x="381383" y="1210284"/>
                  <a:pt x="297996" y="1291915"/>
                  <a:pt x="230817" y="1314669"/>
                </a:cubicBezTo>
                <a:cubicBezTo>
                  <a:pt x="163638" y="1337421"/>
                  <a:pt x="62616" y="1279721"/>
                  <a:pt x="33181" y="1214806"/>
                </a:cubicBezTo>
                <a:cubicBezTo>
                  <a:pt x="3746" y="1149890"/>
                  <a:pt x="-32396" y="955691"/>
                  <a:pt x="54207" y="925175"/>
                </a:cubicBezTo>
                <a:cubicBezTo>
                  <a:pt x="61006" y="921360"/>
                  <a:pt x="69206" y="920077"/>
                  <a:pt x="78408" y="920854"/>
                </a:cubicBezTo>
                <a:close/>
                <a:moveTo>
                  <a:pt x="1293094" y="766890"/>
                </a:moveTo>
                <a:cubicBezTo>
                  <a:pt x="1536733" y="772244"/>
                  <a:pt x="1808160" y="856028"/>
                  <a:pt x="1879037" y="1014035"/>
                </a:cubicBezTo>
                <a:cubicBezTo>
                  <a:pt x="1973540" y="1224710"/>
                  <a:pt x="1880111" y="1733656"/>
                  <a:pt x="1659963" y="1832340"/>
                </a:cubicBezTo>
                <a:cubicBezTo>
                  <a:pt x="1439814" y="1931024"/>
                  <a:pt x="1262622" y="1952092"/>
                  <a:pt x="1138051" y="2045233"/>
                </a:cubicBezTo>
                <a:cubicBezTo>
                  <a:pt x="1075765" y="2091803"/>
                  <a:pt x="1048917" y="2125068"/>
                  <a:pt x="1030930" y="2155006"/>
                </a:cubicBezTo>
                <a:lnTo>
                  <a:pt x="1013966" y="2186309"/>
                </a:lnTo>
                <a:lnTo>
                  <a:pt x="138802" y="2186309"/>
                </a:lnTo>
                <a:lnTo>
                  <a:pt x="138020" y="2183852"/>
                </a:lnTo>
                <a:cubicBezTo>
                  <a:pt x="90333" y="1995024"/>
                  <a:pt x="149531" y="1606696"/>
                  <a:pt x="281083" y="1393250"/>
                </a:cubicBezTo>
                <a:cubicBezTo>
                  <a:pt x="431428" y="1149310"/>
                  <a:pt x="800848" y="851039"/>
                  <a:pt x="1067174" y="787836"/>
                </a:cubicBezTo>
                <a:cubicBezTo>
                  <a:pt x="1133755" y="772036"/>
                  <a:pt x="1211880" y="765105"/>
                  <a:pt x="1293094" y="766890"/>
                </a:cubicBezTo>
                <a:close/>
                <a:moveTo>
                  <a:pt x="320334" y="646208"/>
                </a:moveTo>
                <a:cubicBezTo>
                  <a:pt x="416815" y="634450"/>
                  <a:pt x="451389" y="725526"/>
                  <a:pt x="476672" y="771169"/>
                </a:cubicBezTo>
                <a:cubicBezTo>
                  <a:pt x="531340" y="849945"/>
                  <a:pt x="494130" y="995887"/>
                  <a:pt x="406548" y="1020858"/>
                </a:cubicBezTo>
                <a:cubicBezTo>
                  <a:pt x="318965" y="1045829"/>
                  <a:pt x="243716" y="981475"/>
                  <a:pt x="221798" y="920995"/>
                </a:cubicBezTo>
                <a:cubicBezTo>
                  <a:pt x="199881" y="860514"/>
                  <a:pt x="156221" y="688491"/>
                  <a:pt x="275041" y="657975"/>
                </a:cubicBezTo>
                <a:cubicBezTo>
                  <a:pt x="291505" y="651666"/>
                  <a:pt x="306551" y="647887"/>
                  <a:pt x="320334" y="646208"/>
                </a:cubicBezTo>
                <a:close/>
                <a:moveTo>
                  <a:pt x="635674" y="405149"/>
                </a:moveTo>
                <a:cubicBezTo>
                  <a:pt x="734622" y="399758"/>
                  <a:pt x="779062" y="516302"/>
                  <a:pt x="804345" y="561945"/>
                </a:cubicBezTo>
                <a:cubicBezTo>
                  <a:pt x="833239" y="614109"/>
                  <a:pt x="849724" y="772248"/>
                  <a:pt x="734221" y="811634"/>
                </a:cubicBezTo>
                <a:cubicBezTo>
                  <a:pt x="618716" y="851020"/>
                  <a:pt x="521989" y="784449"/>
                  <a:pt x="497924" y="718424"/>
                </a:cubicBezTo>
                <a:cubicBezTo>
                  <a:pt x="473858" y="652400"/>
                  <a:pt x="471006" y="446003"/>
                  <a:pt x="589827" y="415487"/>
                </a:cubicBezTo>
                <a:cubicBezTo>
                  <a:pt x="606290" y="409178"/>
                  <a:pt x="621538" y="405919"/>
                  <a:pt x="635674" y="405149"/>
                </a:cubicBezTo>
                <a:close/>
                <a:moveTo>
                  <a:pt x="1001296" y="234444"/>
                </a:moveTo>
                <a:cubicBezTo>
                  <a:pt x="1078814" y="243215"/>
                  <a:pt x="1125432" y="308232"/>
                  <a:pt x="1147103" y="347354"/>
                </a:cubicBezTo>
                <a:cubicBezTo>
                  <a:pt x="1175998" y="399518"/>
                  <a:pt x="1143699" y="587010"/>
                  <a:pt x="1064093" y="617002"/>
                </a:cubicBezTo>
                <a:cubicBezTo>
                  <a:pt x="984486" y="646993"/>
                  <a:pt x="865822" y="552116"/>
                  <a:pt x="840683" y="490527"/>
                </a:cubicBezTo>
                <a:cubicBezTo>
                  <a:pt x="815544" y="428937"/>
                  <a:pt x="768662" y="277982"/>
                  <a:pt x="913256" y="247466"/>
                </a:cubicBezTo>
                <a:cubicBezTo>
                  <a:pt x="946183" y="234848"/>
                  <a:pt x="975456" y="231521"/>
                  <a:pt x="1001296" y="234444"/>
                </a:cubicBezTo>
                <a:close/>
                <a:moveTo>
                  <a:pt x="1425277" y="59"/>
                </a:moveTo>
                <a:cubicBezTo>
                  <a:pt x="1589321" y="-3079"/>
                  <a:pt x="1683991" y="117834"/>
                  <a:pt x="1724396" y="209034"/>
                </a:cubicBezTo>
                <a:cubicBezTo>
                  <a:pt x="1770574" y="313263"/>
                  <a:pt x="1842524" y="528373"/>
                  <a:pt x="1653519" y="641472"/>
                </a:cubicBezTo>
                <a:cubicBezTo>
                  <a:pt x="1464514" y="754572"/>
                  <a:pt x="1285174" y="600446"/>
                  <a:pt x="1234700" y="495109"/>
                </a:cubicBezTo>
                <a:cubicBezTo>
                  <a:pt x="1184228" y="389772"/>
                  <a:pt x="1140198" y="57127"/>
                  <a:pt x="1350681" y="9448"/>
                </a:cubicBezTo>
                <a:cubicBezTo>
                  <a:pt x="1376991" y="3488"/>
                  <a:pt x="1401842" y="508"/>
                  <a:pt x="1425277" y="59"/>
                </a:cubicBezTo>
                <a:close/>
              </a:path>
            </a:pathLst>
          </a:custGeom>
          <a:solidFill>
            <a:srgbClr val="2980B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180000" tIns="540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sz="2800" noProof="0" dirty="0">
                <a:ln>
                  <a:noFill/>
                </a:ln>
                <a:solidFill>
                  <a:schemeClr val="bg1"/>
                </a:solidFill>
                <a:uLnTx/>
                <a:uFillTx/>
                <a:latin typeface="微软雅黑" pitchFamily="34" charset="-122"/>
                <a:ea typeface="微软雅黑" pitchFamily="34" charset="-122"/>
                <a:sym typeface="+mn-ea"/>
              </a:rPr>
              <a:t>关键词</a:t>
            </a:r>
            <a:endParaRPr kumimoji="0" lang="zh-CN" altLang="en-US" sz="280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mn-ea"/>
            </a:endParaRPr>
          </a:p>
        </p:txBody>
      </p:sp>
      <p:sp>
        <p:nvSpPr>
          <p:cNvPr id="76" name="文本框 75"/>
          <p:cNvSpPr txBox="1"/>
          <p:nvPr/>
        </p:nvSpPr>
        <p:spPr>
          <a:xfrm>
            <a:off x="1494155" y="195389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r">
              <a:lnSpc>
                <a:spcPct val="150000"/>
              </a:lnSpc>
            </a:pPr>
            <a:r>
              <a:rPr lang="zh-CN" altLang="da-DK" sz="1600" dirty="0">
                <a:solidFill>
                  <a:schemeClr val="tx1">
                    <a:lumMod val="65000"/>
                    <a:lumOff val="35000"/>
                  </a:schemeClr>
                </a:solidFill>
                <a:latin typeface="微软雅黑" pitchFamily="34" charset="-122"/>
                <a:ea typeface="微软雅黑" pitchFamily="34" charset="-122"/>
              </a:rPr>
              <a:t>小标题</a:t>
            </a:r>
          </a:p>
          <a:p>
            <a:pPr indent="0" algn="r">
              <a:lnSpc>
                <a:spcPct val="150000"/>
              </a:lnSpc>
            </a:pPr>
            <a:r>
              <a:rPr lang="zh-CN" altLang="da-DK" sz="900" dirty="0">
                <a:solidFill>
                  <a:schemeClr val="bg1">
                    <a:lumMod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25" name="MH_Other_3"/>
          <p:cNvSpPr/>
          <p:nvPr/>
        </p:nvSpPr>
        <p:spPr bwMode="auto">
          <a:xfrm>
            <a:off x="1179830" y="6772910"/>
            <a:ext cx="10026650" cy="83820"/>
          </a:xfrm>
          <a:prstGeom prst="rect">
            <a:avLst/>
          </a:prstGeom>
          <a:solidFill>
            <a:srgbClr val="83C2D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latinLnBrk="0" hangingPunct="1">
              <a:spcBef>
                <a:spcPts val="0"/>
              </a:spcBef>
              <a:spcAft>
                <a:spcPts val="0"/>
              </a:spcAft>
              <a:buClrTx/>
              <a:buSzTx/>
              <a:buFontTx/>
              <a:buNone/>
              <a:defRPr/>
            </a:pPr>
            <a:endParaRPr kumimoji="0" lang="zh-CN" altLang="en-US" sz="1350" b="1" i="0" u="none" strike="noStrike" kern="10" cap="none" spc="0" normalizeH="0" baseline="0" noProof="0" dirty="0">
              <a:ln>
                <a:noFill/>
              </a:ln>
              <a:solidFill>
                <a:schemeClr val="bg1"/>
              </a:solidFill>
              <a:effectLst/>
              <a:uLnTx/>
              <a:uFillTx/>
              <a:latin typeface="微软雅黑" pitchFamily="34" charset="-122"/>
              <a:ea typeface="+mn-ea"/>
              <a:cs typeface="+mn-cs"/>
            </a:endParaRPr>
          </a:p>
        </p:txBody>
      </p:sp>
      <p:sp>
        <p:nvSpPr>
          <p:cNvPr id="2" name="文本框 1"/>
          <p:cNvSpPr txBox="1"/>
          <p:nvPr/>
        </p:nvSpPr>
        <p:spPr>
          <a:xfrm>
            <a:off x="7785735" y="198183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l">
              <a:lnSpc>
                <a:spcPct val="150000"/>
              </a:lnSpc>
            </a:pPr>
            <a:r>
              <a:rPr lang="zh-CN" altLang="da-DK" sz="1600" dirty="0">
                <a:solidFill>
                  <a:schemeClr val="tx1">
                    <a:lumMod val="65000"/>
                    <a:lumOff val="35000"/>
                  </a:schemeClr>
                </a:solidFill>
                <a:latin typeface="微软雅黑" pitchFamily="34" charset="-122"/>
                <a:ea typeface="微软雅黑" pitchFamily="34" charset="-122"/>
              </a:rPr>
              <a:t>小标题</a:t>
            </a:r>
          </a:p>
          <a:p>
            <a:pPr indent="0" algn="l">
              <a:lnSpc>
                <a:spcPct val="150000"/>
              </a:lnSpc>
            </a:pPr>
            <a:r>
              <a:rPr lang="zh-CN" altLang="da-DK" sz="900" dirty="0">
                <a:solidFill>
                  <a:schemeClr val="bg1">
                    <a:lumMod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50" name="泪滴形 49"/>
          <p:cNvSpPr/>
          <p:nvPr/>
        </p:nvSpPr>
        <p:spPr>
          <a:xfrm rot="8100000">
            <a:off x="1833245"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 name="泪滴形 50"/>
          <p:cNvSpPr/>
          <p:nvPr/>
        </p:nvSpPr>
        <p:spPr>
          <a:xfrm rot="8100000">
            <a:off x="4164965"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 name="泪滴形 51"/>
          <p:cNvSpPr/>
          <p:nvPr/>
        </p:nvSpPr>
        <p:spPr>
          <a:xfrm rot="8100000">
            <a:off x="6496050"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3" name="泪滴形 52"/>
          <p:cNvSpPr/>
          <p:nvPr/>
        </p:nvSpPr>
        <p:spPr>
          <a:xfrm rot="8100000">
            <a:off x="8827770"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73" name="Freeform 36"/>
          <p:cNvSpPr>
            <a:spLocks noEditPoints="1"/>
          </p:cNvSpPr>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alpha val="100000"/>
            </a:schemeClr>
          </a:solidFill>
          <a:ln w="9525">
            <a:noFill/>
          </a:ln>
        </p:spPr>
        <p:txBody>
          <a:bodyPr/>
          <a:lstStyle/>
          <a:p>
            <a:endParaRPr lang="zh-CN" altLang="en-US"/>
          </a:p>
        </p:txBody>
      </p:sp>
      <p:sp>
        <p:nvSpPr>
          <p:cNvPr id="36874" name="Freeform 28"/>
          <p:cNvSpPr>
            <a:spLocks noEditPoints="1"/>
          </p:cNvSpPr>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alpha val="100000"/>
            </a:schemeClr>
          </a:solidFill>
          <a:ln w="9525">
            <a:noFill/>
          </a:ln>
        </p:spPr>
        <p:txBody>
          <a:bodyPr/>
          <a:lstStyle/>
          <a:p>
            <a:endParaRPr lang="zh-CN" altLang="en-US"/>
          </a:p>
        </p:txBody>
      </p:sp>
      <p:sp>
        <p:nvSpPr>
          <p:cNvPr id="36875" name="Freeform 12"/>
          <p:cNvSpPr>
            <a:spLocks noEditPoints="1"/>
          </p:cNvSpPr>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alpha val="100000"/>
            </a:schemeClr>
          </a:solidFill>
          <a:ln w="9525">
            <a:noFill/>
          </a:ln>
        </p:spPr>
        <p:txBody>
          <a:bodyPr/>
          <a:lstStyle/>
          <a:p>
            <a:endParaRPr lang="zh-CN" altLang="en-US"/>
          </a:p>
        </p:txBody>
      </p:sp>
      <p:sp>
        <p:nvSpPr>
          <p:cNvPr id="36876" name="Freeform 10"/>
          <p:cNvSpPr>
            <a:spLocks noEditPoints="1"/>
          </p:cNvSpPr>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alpha val="100000"/>
            </a:schemeClr>
          </a:solidFill>
          <a:ln w="9525">
            <a:noFill/>
          </a:ln>
        </p:spPr>
        <p:txBody>
          <a:bodyPr/>
          <a:lstStyle/>
          <a:p>
            <a:endParaRPr lang="zh-CN" altLang="en-US"/>
          </a:p>
        </p:txBody>
      </p:sp>
      <p:sp>
        <p:nvSpPr>
          <p:cNvPr id="30" name="Rectangle 29"/>
          <p:cNvSpPr/>
          <p:nvPr/>
        </p:nvSpPr>
        <p:spPr>
          <a:xfrm>
            <a:off x="138620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3" name="Rectangle 29"/>
          <p:cNvSpPr/>
          <p:nvPr/>
        </p:nvSpPr>
        <p:spPr>
          <a:xfrm>
            <a:off x="378079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5" name="Rectangle 29"/>
          <p:cNvSpPr/>
          <p:nvPr/>
        </p:nvSpPr>
        <p:spPr>
          <a:xfrm>
            <a:off x="609917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6" name="Rectangle 29"/>
          <p:cNvSpPr/>
          <p:nvPr/>
        </p:nvSpPr>
        <p:spPr>
          <a:xfrm>
            <a:off x="845058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手机"/>
          <p:cNvPicPr>
            <a:picLocks noChangeAspect="1"/>
          </p:cNvPicPr>
          <p:nvPr/>
        </p:nvPicPr>
        <p:blipFill>
          <a:blip r:embed="rId3"/>
          <a:stretch>
            <a:fillRect/>
          </a:stretch>
        </p:blipFill>
        <p:spPr>
          <a:xfrm>
            <a:off x="4923155" y="1423670"/>
            <a:ext cx="2115185" cy="4319905"/>
          </a:xfrm>
          <a:prstGeom prst="rect">
            <a:avLst/>
          </a:prstGeom>
        </p:spPr>
      </p:pic>
      <p:pic>
        <p:nvPicPr>
          <p:cNvPr id="4" name="图片 3" descr="1换]"/>
          <p:cNvPicPr>
            <a:picLocks noChangeAspect="1"/>
          </p:cNvPicPr>
          <p:nvPr/>
        </p:nvPicPr>
        <p:blipFill>
          <a:blip r:embed="rId4"/>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93241" name="Freeform 1814"/>
          <p:cNvSpPr>
            <a:spLocks noEditPoints="1"/>
          </p:cNvSpPr>
          <p:nvPr/>
        </p:nvSpPr>
        <p:spPr>
          <a:xfrm>
            <a:off x="5148580" y="2136775"/>
            <a:ext cx="22225" cy="435610"/>
          </a:xfrm>
          <a:custGeom>
            <a:avLst/>
            <a:gdLst>
              <a:gd name="txL" fmla="*/ 0 w 4"/>
              <a:gd name="txT" fmla="*/ 0 h 80"/>
              <a:gd name="txR" fmla="*/ 4 w 4"/>
              <a:gd name="txB" fmla="*/ 80 h 80"/>
            </a:gdLst>
            <a:ahLst/>
            <a:cxnLst>
              <a:cxn ang="0">
                <a:pos x="0" y="463550"/>
              </a:cxn>
              <a:cxn ang="0">
                <a:pos x="0" y="463550"/>
              </a:cxn>
              <a:cxn ang="0">
                <a:pos x="0" y="463550"/>
              </a:cxn>
              <a:cxn ang="0">
                <a:pos x="0" y="463550"/>
              </a:cxn>
              <a:cxn ang="0">
                <a:pos x="0" y="0"/>
              </a:cxn>
              <a:cxn ang="0">
                <a:pos x="0" y="0"/>
              </a:cxn>
              <a:cxn ang="0">
                <a:pos x="23813" y="0"/>
              </a:cxn>
              <a:cxn ang="0">
                <a:pos x="0" y="0"/>
              </a:cxn>
            </a:cxnLst>
            <a:rect l="txL" t="txT" r="txR" b="txB"/>
            <a:pathLst>
              <a:path w="4" h="80">
                <a:moveTo>
                  <a:pt x="0" y="80"/>
                </a:moveTo>
                <a:cubicBezTo>
                  <a:pt x="0" y="80"/>
                  <a:pt x="0" y="80"/>
                  <a:pt x="0" y="80"/>
                </a:cubicBezTo>
                <a:cubicBezTo>
                  <a:pt x="0" y="80"/>
                  <a:pt x="0" y="80"/>
                  <a:pt x="0" y="80"/>
                </a:cubicBezTo>
                <a:cubicBezTo>
                  <a:pt x="0" y="80"/>
                  <a:pt x="0" y="80"/>
                  <a:pt x="0" y="80"/>
                </a:cubicBezTo>
                <a:moveTo>
                  <a:pt x="0" y="0"/>
                </a:moveTo>
                <a:cubicBezTo>
                  <a:pt x="0" y="0"/>
                  <a:pt x="0" y="0"/>
                  <a:pt x="0" y="0"/>
                </a:cubicBezTo>
                <a:cubicBezTo>
                  <a:pt x="1" y="0"/>
                  <a:pt x="3" y="0"/>
                  <a:pt x="4" y="0"/>
                </a:cubicBezTo>
                <a:cubicBezTo>
                  <a:pt x="3" y="0"/>
                  <a:pt x="1" y="0"/>
                  <a:pt x="0" y="0"/>
                </a:cubicBezTo>
              </a:path>
            </a:pathLst>
          </a:custGeom>
          <a:solidFill>
            <a:srgbClr val="EB4B89">
              <a:alpha val="100000"/>
            </a:srgbClr>
          </a:solidFill>
          <a:ln w="9525">
            <a:noFill/>
          </a:ln>
        </p:spPr>
        <p:txBody>
          <a:bodyPr/>
          <a:lstStyle/>
          <a:p>
            <a:endParaRPr lang="zh-CN" altLang="en-US"/>
          </a:p>
        </p:txBody>
      </p:sp>
      <p:sp>
        <p:nvSpPr>
          <p:cNvPr id="93243" name="Freeform 1816"/>
          <p:cNvSpPr/>
          <p:nvPr/>
        </p:nvSpPr>
        <p:spPr>
          <a:xfrm>
            <a:off x="5154295" y="2272665"/>
            <a:ext cx="16510" cy="10160"/>
          </a:xfrm>
          <a:custGeom>
            <a:avLst/>
            <a:gdLst>
              <a:gd name="txL" fmla="*/ 0 w 11"/>
              <a:gd name="txT" fmla="*/ 0 h 7"/>
              <a:gd name="txR" fmla="*/ 11 w 11"/>
              <a:gd name="txB" fmla="*/ 7 h 7"/>
            </a:gdLst>
            <a:ahLst/>
            <a:cxnLst>
              <a:cxn ang="0">
                <a:pos x="0" y="11113"/>
              </a:cxn>
              <a:cxn ang="0">
                <a:pos x="0" y="6350"/>
              </a:cxn>
              <a:cxn ang="0">
                <a:pos x="17463" y="0"/>
              </a:cxn>
              <a:cxn ang="0">
                <a:pos x="17463" y="0"/>
              </a:cxn>
              <a:cxn ang="0">
                <a:pos x="17463" y="0"/>
              </a:cxn>
              <a:cxn ang="0">
                <a:pos x="0" y="11113"/>
              </a:cxn>
              <a:cxn ang="0">
                <a:pos x="0" y="11113"/>
              </a:cxn>
            </a:cxnLst>
            <a:rect l="txL" t="txT" r="txR" b="txB"/>
            <a:pathLst>
              <a:path w="11" h="7">
                <a:moveTo>
                  <a:pt x="0" y="7"/>
                </a:moveTo>
                <a:lnTo>
                  <a:pt x="0" y="4"/>
                </a:lnTo>
                <a:lnTo>
                  <a:pt x="11" y="0"/>
                </a:lnTo>
                <a:lnTo>
                  <a:pt x="11" y="0"/>
                </a:lnTo>
                <a:lnTo>
                  <a:pt x="11" y="0"/>
                </a:lnTo>
                <a:lnTo>
                  <a:pt x="0" y="7"/>
                </a:lnTo>
                <a:lnTo>
                  <a:pt x="0" y="7"/>
                </a:lnTo>
                <a:close/>
              </a:path>
            </a:pathLst>
          </a:custGeom>
          <a:solidFill>
            <a:srgbClr val="EFE9EB">
              <a:alpha val="100000"/>
            </a:srgbClr>
          </a:solidFill>
          <a:ln w="9525">
            <a:noFill/>
          </a:ln>
        </p:spPr>
        <p:txBody>
          <a:bodyPr/>
          <a:lstStyle/>
          <a:p>
            <a:endParaRPr lang="zh-CN" altLang="en-US"/>
          </a:p>
        </p:txBody>
      </p:sp>
      <p:sp>
        <p:nvSpPr>
          <p:cNvPr id="93247" name="Freeform 1820"/>
          <p:cNvSpPr>
            <a:spLocks noEditPoints="1"/>
          </p:cNvSpPr>
          <p:nvPr/>
        </p:nvSpPr>
        <p:spPr>
          <a:xfrm>
            <a:off x="4083685" y="3049905"/>
            <a:ext cx="213360" cy="217805"/>
          </a:xfrm>
          <a:custGeom>
            <a:avLst/>
            <a:gdLst>
              <a:gd name="txL" fmla="*/ 0 w 39"/>
              <a:gd name="txT" fmla="*/ 0 h 40"/>
              <a:gd name="txR" fmla="*/ 39 w 39"/>
              <a:gd name="txB" fmla="*/ 40 h 40"/>
            </a:gdLst>
            <a:ahLst/>
            <a:cxnLst>
              <a:cxn ang="0">
                <a:pos x="139700" y="46355"/>
              </a:cxn>
              <a:cxn ang="0">
                <a:pos x="227013" y="231775"/>
              </a:cxn>
              <a:cxn ang="0">
                <a:pos x="197909" y="115888"/>
              </a:cxn>
              <a:cxn ang="0">
                <a:pos x="139700" y="46355"/>
              </a:cxn>
              <a:cxn ang="0">
                <a:pos x="0" y="0"/>
              </a:cxn>
              <a:cxn ang="0">
                <a:pos x="0" y="0"/>
              </a:cxn>
              <a:cxn ang="0">
                <a:pos x="11642" y="0"/>
              </a:cxn>
              <a:cxn ang="0">
                <a:pos x="0" y="0"/>
              </a:cxn>
            </a:cxnLst>
            <a:rect l="txL" t="txT" r="txR" b="txB"/>
            <a:pathLst>
              <a:path w="39" h="40">
                <a:moveTo>
                  <a:pt x="24" y="8"/>
                </a:moveTo>
                <a:cubicBezTo>
                  <a:pt x="34" y="16"/>
                  <a:pt x="39" y="28"/>
                  <a:pt x="39" y="40"/>
                </a:cubicBezTo>
                <a:cubicBezTo>
                  <a:pt x="39" y="33"/>
                  <a:pt x="38" y="26"/>
                  <a:pt x="34" y="20"/>
                </a:cubicBezTo>
                <a:cubicBezTo>
                  <a:pt x="31" y="15"/>
                  <a:pt x="28" y="11"/>
                  <a:pt x="24" y="8"/>
                </a:cubicBezTo>
                <a:moveTo>
                  <a:pt x="0" y="0"/>
                </a:moveTo>
                <a:cubicBezTo>
                  <a:pt x="0" y="0"/>
                  <a:pt x="0" y="0"/>
                  <a:pt x="0" y="0"/>
                </a:cubicBezTo>
                <a:cubicBezTo>
                  <a:pt x="1" y="0"/>
                  <a:pt x="2" y="0"/>
                  <a:pt x="2" y="0"/>
                </a:cubicBezTo>
                <a:cubicBezTo>
                  <a:pt x="2" y="0"/>
                  <a:pt x="1" y="0"/>
                  <a:pt x="0" y="0"/>
                </a:cubicBezTo>
              </a:path>
            </a:pathLst>
          </a:custGeom>
          <a:solidFill>
            <a:srgbClr val="313A42">
              <a:alpha val="100000"/>
            </a:srgbClr>
          </a:solidFill>
          <a:ln w="9525">
            <a:noFill/>
          </a:ln>
        </p:spPr>
        <p:txBody>
          <a:bodyPr/>
          <a:lstStyle/>
          <a:p>
            <a:endParaRPr lang="zh-CN" altLang="en-US"/>
          </a:p>
        </p:txBody>
      </p:sp>
      <p:sp>
        <p:nvSpPr>
          <p:cNvPr id="93257" name="Freeform 1830"/>
          <p:cNvSpPr>
            <a:spLocks noEditPoints="1"/>
          </p:cNvSpPr>
          <p:nvPr/>
        </p:nvSpPr>
        <p:spPr>
          <a:xfrm>
            <a:off x="7400290" y="2077720"/>
            <a:ext cx="191135" cy="332740"/>
          </a:xfrm>
          <a:custGeom>
            <a:avLst/>
            <a:gdLst>
              <a:gd name="txL" fmla="*/ 0 w 35"/>
              <a:gd name="txT" fmla="*/ 0 h 61"/>
              <a:gd name="txR" fmla="*/ 35 w 35"/>
              <a:gd name="txB" fmla="*/ 61 h 61"/>
            </a:gdLst>
            <a:ahLst/>
            <a:cxnLst>
              <a:cxn ang="0">
                <a:pos x="11611" y="354012"/>
              </a:cxn>
              <a:cxn ang="0">
                <a:pos x="0" y="354012"/>
              </a:cxn>
              <a:cxn ang="0">
                <a:pos x="0" y="354012"/>
              </a:cxn>
              <a:cxn ang="0">
                <a:pos x="11611" y="354012"/>
              </a:cxn>
              <a:cxn ang="0">
                <a:pos x="156754" y="5803"/>
              </a:cxn>
              <a:cxn ang="0">
                <a:pos x="174171" y="34821"/>
              </a:cxn>
              <a:cxn ang="0">
                <a:pos x="203200" y="139283"/>
              </a:cxn>
              <a:cxn ang="0">
                <a:pos x="174171" y="34821"/>
              </a:cxn>
              <a:cxn ang="0">
                <a:pos x="156754" y="5803"/>
              </a:cxn>
              <a:cxn ang="0">
                <a:pos x="156754" y="5803"/>
              </a:cxn>
              <a:cxn ang="0">
                <a:pos x="156754" y="5803"/>
              </a:cxn>
              <a:cxn ang="0">
                <a:pos x="156754" y="5803"/>
              </a:cxn>
              <a:cxn ang="0">
                <a:pos x="150949" y="0"/>
              </a:cxn>
              <a:cxn ang="0">
                <a:pos x="156754" y="5803"/>
              </a:cxn>
              <a:cxn ang="0">
                <a:pos x="150949" y="0"/>
              </a:cxn>
              <a:cxn ang="0">
                <a:pos x="150949" y="0"/>
              </a:cxn>
              <a:cxn ang="0">
                <a:pos x="150949" y="0"/>
              </a:cxn>
              <a:cxn ang="0">
                <a:pos x="150949" y="0"/>
              </a:cxn>
              <a:cxn ang="0">
                <a:pos x="150949" y="0"/>
              </a:cxn>
              <a:cxn ang="0">
                <a:pos x="150949" y="0"/>
              </a:cxn>
              <a:cxn ang="0">
                <a:pos x="150949" y="0"/>
              </a:cxn>
            </a:cxnLst>
            <a:rect l="txL" t="txT" r="txR" b="txB"/>
            <a:pathLst>
              <a:path w="35" h="61">
                <a:moveTo>
                  <a:pt x="2" y="61"/>
                </a:moveTo>
                <a:cubicBezTo>
                  <a:pt x="1" y="61"/>
                  <a:pt x="0" y="61"/>
                  <a:pt x="0" y="61"/>
                </a:cubicBezTo>
                <a:cubicBezTo>
                  <a:pt x="0" y="61"/>
                  <a:pt x="0" y="61"/>
                  <a:pt x="0" y="61"/>
                </a:cubicBezTo>
                <a:cubicBezTo>
                  <a:pt x="0" y="61"/>
                  <a:pt x="1" y="61"/>
                  <a:pt x="2" y="61"/>
                </a:cubicBezTo>
                <a:moveTo>
                  <a:pt x="27" y="1"/>
                </a:moveTo>
                <a:cubicBezTo>
                  <a:pt x="28" y="3"/>
                  <a:pt x="29" y="4"/>
                  <a:pt x="30" y="6"/>
                </a:cubicBezTo>
                <a:cubicBezTo>
                  <a:pt x="34" y="12"/>
                  <a:pt x="35" y="18"/>
                  <a:pt x="35" y="24"/>
                </a:cubicBezTo>
                <a:cubicBezTo>
                  <a:pt x="35" y="18"/>
                  <a:pt x="34" y="12"/>
                  <a:pt x="30" y="6"/>
                </a:cubicBezTo>
                <a:cubicBezTo>
                  <a:pt x="29" y="4"/>
                  <a:pt x="28" y="3"/>
                  <a:pt x="27" y="1"/>
                </a:cubicBezTo>
                <a:moveTo>
                  <a:pt x="27" y="1"/>
                </a:moveTo>
                <a:cubicBezTo>
                  <a:pt x="27" y="1"/>
                  <a:pt x="27" y="1"/>
                  <a:pt x="27" y="1"/>
                </a:cubicBezTo>
                <a:cubicBezTo>
                  <a:pt x="27" y="1"/>
                  <a:pt x="27" y="1"/>
                  <a:pt x="27" y="1"/>
                </a:cubicBezTo>
                <a:moveTo>
                  <a:pt x="26" y="0"/>
                </a:moveTo>
                <a:cubicBezTo>
                  <a:pt x="27" y="1"/>
                  <a:pt x="27" y="1"/>
                  <a:pt x="27" y="1"/>
                </a:cubicBezTo>
                <a:cubicBezTo>
                  <a:pt x="27" y="1"/>
                  <a:pt x="27" y="1"/>
                  <a:pt x="26" y="0"/>
                </a:cubicBezTo>
                <a:moveTo>
                  <a:pt x="26" y="0"/>
                </a:moveTo>
                <a:cubicBezTo>
                  <a:pt x="26" y="0"/>
                  <a:pt x="26" y="0"/>
                  <a:pt x="26" y="0"/>
                </a:cubicBezTo>
                <a:cubicBezTo>
                  <a:pt x="26" y="0"/>
                  <a:pt x="26" y="0"/>
                  <a:pt x="26" y="0"/>
                </a:cubicBezTo>
                <a:moveTo>
                  <a:pt x="26" y="0"/>
                </a:moveTo>
                <a:cubicBezTo>
                  <a:pt x="26" y="0"/>
                  <a:pt x="26" y="0"/>
                  <a:pt x="26" y="0"/>
                </a:cubicBezTo>
                <a:cubicBezTo>
                  <a:pt x="26" y="0"/>
                  <a:pt x="26" y="0"/>
                  <a:pt x="26" y="0"/>
                </a:cubicBezTo>
              </a:path>
            </a:pathLst>
          </a:custGeom>
          <a:solidFill>
            <a:srgbClr val="313A42">
              <a:alpha val="100000"/>
            </a:srgbClr>
          </a:solidFill>
          <a:ln w="9525">
            <a:noFill/>
          </a:ln>
        </p:spPr>
        <p:txBody>
          <a:bodyPr/>
          <a:lstStyle/>
          <a:p>
            <a:endParaRPr lang="zh-CN" altLang="en-US"/>
          </a:p>
        </p:txBody>
      </p:sp>
      <p:sp>
        <p:nvSpPr>
          <p:cNvPr id="93262" name="Freeform 1835"/>
          <p:cNvSpPr>
            <a:spLocks noEditPoints="1"/>
          </p:cNvSpPr>
          <p:nvPr/>
        </p:nvSpPr>
        <p:spPr>
          <a:xfrm>
            <a:off x="5078095" y="4171950"/>
            <a:ext cx="191135" cy="227965"/>
          </a:xfrm>
          <a:custGeom>
            <a:avLst/>
            <a:gdLst>
              <a:gd name="txL" fmla="*/ 0 w 35"/>
              <a:gd name="txT" fmla="*/ 0 h 42"/>
              <a:gd name="txR" fmla="*/ 35 w 35"/>
              <a:gd name="txB" fmla="*/ 42 h 42"/>
            </a:gdLst>
            <a:ahLst/>
            <a:cxnLst>
              <a:cxn ang="0">
                <a:pos x="203200" y="52047"/>
              </a:cxn>
              <a:cxn ang="0">
                <a:pos x="174171" y="138793"/>
              </a:cxn>
              <a:cxn ang="0">
                <a:pos x="0" y="242887"/>
              </a:cxn>
              <a:cxn ang="0">
                <a:pos x="0" y="242887"/>
              </a:cxn>
              <a:cxn ang="0">
                <a:pos x="98697" y="213972"/>
              </a:cxn>
              <a:cxn ang="0">
                <a:pos x="203200" y="52047"/>
              </a:cxn>
              <a:cxn ang="0">
                <a:pos x="203200" y="46264"/>
              </a:cxn>
              <a:cxn ang="0">
                <a:pos x="203200" y="52047"/>
              </a:cxn>
              <a:cxn ang="0">
                <a:pos x="203200" y="46264"/>
              </a:cxn>
              <a:cxn ang="0">
                <a:pos x="203200" y="40481"/>
              </a:cxn>
              <a:cxn ang="0">
                <a:pos x="203200" y="46264"/>
              </a:cxn>
              <a:cxn ang="0">
                <a:pos x="203200" y="40481"/>
              </a:cxn>
              <a:cxn ang="0">
                <a:pos x="203200" y="40481"/>
              </a:cxn>
              <a:cxn ang="0">
                <a:pos x="203200" y="40481"/>
              </a:cxn>
              <a:cxn ang="0">
                <a:pos x="203200" y="40481"/>
              </a:cxn>
              <a:cxn ang="0">
                <a:pos x="203200" y="34698"/>
              </a:cxn>
              <a:cxn ang="0">
                <a:pos x="203200" y="34698"/>
              </a:cxn>
              <a:cxn ang="0">
                <a:pos x="203200" y="34698"/>
              </a:cxn>
              <a:cxn ang="0">
                <a:pos x="203200" y="28915"/>
              </a:cxn>
              <a:cxn ang="0">
                <a:pos x="203200" y="28915"/>
              </a:cxn>
              <a:cxn ang="0">
                <a:pos x="203200" y="28915"/>
              </a:cxn>
              <a:cxn ang="0">
                <a:pos x="203200" y="23132"/>
              </a:cxn>
              <a:cxn ang="0">
                <a:pos x="203200" y="23132"/>
              </a:cxn>
              <a:cxn ang="0">
                <a:pos x="203200" y="23132"/>
              </a:cxn>
              <a:cxn ang="0">
                <a:pos x="203200" y="17349"/>
              </a:cxn>
              <a:cxn ang="0">
                <a:pos x="203200" y="23132"/>
              </a:cxn>
              <a:cxn ang="0">
                <a:pos x="203200" y="17349"/>
              </a:cxn>
              <a:cxn ang="0">
                <a:pos x="203200" y="11566"/>
              </a:cxn>
              <a:cxn ang="0">
                <a:pos x="203200" y="17349"/>
              </a:cxn>
              <a:cxn ang="0">
                <a:pos x="203200" y="11566"/>
              </a:cxn>
              <a:cxn ang="0">
                <a:pos x="203200" y="5783"/>
              </a:cxn>
              <a:cxn ang="0">
                <a:pos x="203200" y="11566"/>
              </a:cxn>
              <a:cxn ang="0">
                <a:pos x="203200" y="5783"/>
              </a:cxn>
              <a:cxn ang="0">
                <a:pos x="203200" y="5783"/>
              </a:cxn>
              <a:cxn ang="0">
                <a:pos x="203200" y="5783"/>
              </a:cxn>
              <a:cxn ang="0">
                <a:pos x="203200" y="5783"/>
              </a:cxn>
              <a:cxn ang="0">
                <a:pos x="203200" y="0"/>
              </a:cxn>
              <a:cxn ang="0">
                <a:pos x="203200" y="0"/>
              </a:cxn>
              <a:cxn ang="0">
                <a:pos x="203200" y="0"/>
              </a:cxn>
            </a:cxnLst>
            <a:rect l="txL" t="txT" r="txR" b="txB"/>
            <a:pathLst>
              <a:path w="35" h="42">
                <a:moveTo>
                  <a:pt x="35" y="9"/>
                </a:moveTo>
                <a:cubicBezTo>
                  <a:pt x="34" y="14"/>
                  <a:pt x="33" y="19"/>
                  <a:pt x="30" y="24"/>
                </a:cubicBezTo>
                <a:cubicBezTo>
                  <a:pt x="24" y="35"/>
                  <a:pt x="12" y="41"/>
                  <a:pt x="0" y="42"/>
                </a:cubicBezTo>
                <a:cubicBezTo>
                  <a:pt x="0" y="42"/>
                  <a:pt x="0" y="42"/>
                  <a:pt x="0" y="42"/>
                </a:cubicBezTo>
                <a:cubicBezTo>
                  <a:pt x="5" y="42"/>
                  <a:pt x="11" y="40"/>
                  <a:pt x="17" y="37"/>
                </a:cubicBezTo>
                <a:cubicBezTo>
                  <a:pt x="27" y="31"/>
                  <a:pt x="34" y="20"/>
                  <a:pt x="35" y="9"/>
                </a:cubicBezTo>
                <a:moveTo>
                  <a:pt x="35" y="8"/>
                </a:moveTo>
                <a:cubicBezTo>
                  <a:pt x="35" y="8"/>
                  <a:pt x="35" y="9"/>
                  <a:pt x="35" y="9"/>
                </a:cubicBezTo>
                <a:cubicBezTo>
                  <a:pt x="35" y="9"/>
                  <a:pt x="35" y="8"/>
                  <a:pt x="35" y="8"/>
                </a:cubicBezTo>
                <a:moveTo>
                  <a:pt x="35" y="7"/>
                </a:moveTo>
                <a:cubicBezTo>
                  <a:pt x="35" y="8"/>
                  <a:pt x="35" y="8"/>
                  <a:pt x="35" y="8"/>
                </a:cubicBezTo>
                <a:cubicBezTo>
                  <a:pt x="35" y="8"/>
                  <a:pt x="35" y="8"/>
                  <a:pt x="35" y="7"/>
                </a:cubicBezTo>
                <a:moveTo>
                  <a:pt x="35" y="7"/>
                </a:moveTo>
                <a:cubicBezTo>
                  <a:pt x="35" y="7"/>
                  <a:pt x="35" y="7"/>
                  <a:pt x="35" y="7"/>
                </a:cubicBezTo>
                <a:cubicBezTo>
                  <a:pt x="35" y="7"/>
                  <a:pt x="35" y="7"/>
                  <a:pt x="35" y="7"/>
                </a:cubicBezTo>
                <a:moveTo>
                  <a:pt x="35" y="6"/>
                </a:moveTo>
                <a:cubicBezTo>
                  <a:pt x="35" y="6"/>
                  <a:pt x="35" y="6"/>
                  <a:pt x="35" y="6"/>
                </a:cubicBezTo>
                <a:cubicBezTo>
                  <a:pt x="35" y="6"/>
                  <a:pt x="35" y="6"/>
                  <a:pt x="35" y="6"/>
                </a:cubicBezTo>
                <a:moveTo>
                  <a:pt x="35" y="5"/>
                </a:moveTo>
                <a:cubicBezTo>
                  <a:pt x="35" y="5"/>
                  <a:pt x="35" y="5"/>
                  <a:pt x="35" y="5"/>
                </a:cubicBezTo>
                <a:cubicBezTo>
                  <a:pt x="35" y="5"/>
                  <a:pt x="35" y="5"/>
                  <a:pt x="35" y="5"/>
                </a:cubicBezTo>
                <a:moveTo>
                  <a:pt x="35" y="4"/>
                </a:moveTo>
                <a:cubicBezTo>
                  <a:pt x="35" y="4"/>
                  <a:pt x="35" y="4"/>
                  <a:pt x="35" y="4"/>
                </a:cubicBezTo>
                <a:cubicBezTo>
                  <a:pt x="35" y="4"/>
                  <a:pt x="35" y="4"/>
                  <a:pt x="35" y="4"/>
                </a:cubicBezTo>
                <a:moveTo>
                  <a:pt x="35" y="3"/>
                </a:moveTo>
                <a:cubicBezTo>
                  <a:pt x="35" y="3"/>
                  <a:pt x="35" y="3"/>
                  <a:pt x="35" y="4"/>
                </a:cubicBezTo>
                <a:cubicBezTo>
                  <a:pt x="35" y="3"/>
                  <a:pt x="35" y="3"/>
                  <a:pt x="35" y="3"/>
                </a:cubicBezTo>
                <a:moveTo>
                  <a:pt x="35" y="2"/>
                </a:moveTo>
                <a:cubicBezTo>
                  <a:pt x="35" y="2"/>
                  <a:pt x="35" y="3"/>
                  <a:pt x="35" y="3"/>
                </a:cubicBezTo>
                <a:cubicBezTo>
                  <a:pt x="35" y="3"/>
                  <a:pt x="35" y="2"/>
                  <a:pt x="35" y="2"/>
                </a:cubicBezTo>
                <a:moveTo>
                  <a:pt x="35" y="1"/>
                </a:moveTo>
                <a:cubicBezTo>
                  <a:pt x="35" y="2"/>
                  <a:pt x="35" y="2"/>
                  <a:pt x="35" y="2"/>
                </a:cubicBezTo>
                <a:cubicBezTo>
                  <a:pt x="35" y="2"/>
                  <a:pt x="35" y="2"/>
                  <a:pt x="35" y="1"/>
                </a:cubicBezTo>
                <a:moveTo>
                  <a:pt x="35" y="1"/>
                </a:moveTo>
                <a:cubicBezTo>
                  <a:pt x="35" y="1"/>
                  <a:pt x="35" y="1"/>
                  <a:pt x="35" y="1"/>
                </a:cubicBezTo>
                <a:cubicBezTo>
                  <a:pt x="35" y="1"/>
                  <a:pt x="35" y="1"/>
                  <a:pt x="35" y="1"/>
                </a:cubicBezTo>
                <a:moveTo>
                  <a:pt x="35" y="0"/>
                </a:moveTo>
                <a:cubicBezTo>
                  <a:pt x="35" y="0"/>
                  <a:pt x="35" y="0"/>
                  <a:pt x="35" y="0"/>
                </a:cubicBezTo>
                <a:cubicBezTo>
                  <a:pt x="35" y="0"/>
                  <a:pt x="35" y="0"/>
                  <a:pt x="35" y="0"/>
                </a:cubicBezTo>
              </a:path>
            </a:pathLst>
          </a:custGeom>
          <a:solidFill>
            <a:srgbClr val="313A42">
              <a:alpha val="100000"/>
            </a:srgbClr>
          </a:solidFill>
          <a:ln w="9525">
            <a:noFill/>
          </a:ln>
        </p:spPr>
        <p:txBody>
          <a:bodyPr/>
          <a:lstStyle/>
          <a:p>
            <a:endParaRPr lang="zh-CN" altLang="en-US"/>
          </a:p>
        </p:txBody>
      </p:sp>
      <p:sp>
        <p:nvSpPr>
          <p:cNvPr id="93267" name="Freeform 1840"/>
          <p:cNvSpPr/>
          <p:nvPr/>
        </p:nvSpPr>
        <p:spPr>
          <a:xfrm>
            <a:off x="8406130" y="3965575"/>
            <a:ext cx="97155" cy="28575"/>
          </a:xfrm>
          <a:custGeom>
            <a:avLst/>
            <a:gdLst>
              <a:gd name="txL" fmla="*/ 0 w 18"/>
              <a:gd name="txT" fmla="*/ 0 h 5"/>
              <a:gd name="txR" fmla="*/ 18 w 18"/>
              <a:gd name="txB" fmla="*/ 5 h 5"/>
            </a:gdLst>
            <a:ahLst/>
            <a:cxnLst>
              <a:cxn ang="0">
                <a:pos x="0" y="0"/>
              </a:cxn>
              <a:cxn ang="0">
                <a:pos x="0" y="0"/>
              </a:cxn>
              <a:cxn ang="0">
                <a:pos x="103188" y="30163"/>
              </a:cxn>
              <a:cxn ang="0">
                <a:pos x="0" y="0"/>
              </a:cxn>
            </a:cxnLst>
            <a:rect l="txL" t="txT" r="txR" b="txB"/>
            <a:pathLst>
              <a:path w="18" h="5">
                <a:moveTo>
                  <a:pt x="0" y="0"/>
                </a:moveTo>
                <a:cubicBezTo>
                  <a:pt x="0" y="0"/>
                  <a:pt x="0" y="0"/>
                  <a:pt x="0" y="0"/>
                </a:cubicBezTo>
                <a:cubicBezTo>
                  <a:pt x="7" y="0"/>
                  <a:pt x="13" y="2"/>
                  <a:pt x="18" y="5"/>
                </a:cubicBezTo>
                <a:cubicBezTo>
                  <a:pt x="13" y="2"/>
                  <a:pt x="7" y="0"/>
                  <a:pt x="0" y="0"/>
                </a:cubicBezTo>
              </a:path>
            </a:pathLst>
          </a:custGeom>
          <a:solidFill>
            <a:srgbClr val="313A42">
              <a:alpha val="100000"/>
            </a:srgbClr>
          </a:solidFill>
          <a:ln w="9525">
            <a:noFill/>
          </a:ln>
        </p:spPr>
        <p:txBody>
          <a:bodyPr/>
          <a:lstStyle/>
          <a:p>
            <a:endParaRPr lang="zh-CN" altLang="en-US"/>
          </a:p>
        </p:txBody>
      </p:sp>
      <p:sp>
        <p:nvSpPr>
          <p:cNvPr id="93269" name="Freeform 1842"/>
          <p:cNvSpPr/>
          <p:nvPr/>
        </p:nvSpPr>
        <p:spPr>
          <a:xfrm>
            <a:off x="8406130" y="4064000"/>
            <a:ext cx="141605" cy="191135"/>
          </a:xfrm>
          <a:custGeom>
            <a:avLst/>
            <a:gdLst>
              <a:gd name="txL" fmla="*/ 0 w 26"/>
              <a:gd name="txT" fmla="*/ 0 h 35"/>
              <a:gd name="txR" fmla="*/ 26 w 26"/>
              <a:gd name="txB" fmla="*/ 35 h 35"/>
            </a:gdLst>
            <a:ahLst/>
            <a:cxnLst>
              <a:cxn ang="0">
                <a:pos x="40603" y="81280"/>
              </a:cxn>
              <a:cxn ang="0">
                <a:pos x="34803" y="23223"/>
              </a:cxn>
              <a:cxn ang="0">
                <a:pos x="98608" y="40640"/>
              </a:cxn>
              <a:cxn ang="0">
                <a:pos x="87007" y="116114"/>
              </a:cxn>
              <a:cxn ang="0">
                <a:pos x="116009" y="185783"/>
              </a:cxn>
              <a:cxn ang="0">
                <a:pos x="69606" y="127726"/>
              </a:cxn>
              <a:cxn ang="0">
                <a:pos x="40603" y="81280"/>
              </a:cxn>
            </a:cxnLst>
            <a:rect l="txL" t="txT" r="txR" b="txB"/>
            <a:pathLst>
              <a:path w="26" h="35">
                <a:moveTo>
                  <a:pt x="7" y="14"/>
                </a:moveTo>
                <a:cubicBezTo>
                  <a:pt x="7" y="14"/>
                  <a:pt x="0" y="9"/>
                  <a:pt x="6" y="4"/>
                </a:cubicBezTo>
                <a:cubicBezTo>
                  <a:pt x="12" y="0"/>
                  <a:pt x="21" y="1"/>
                  <a:pt x="17" y="7"/>
                </a:cubicBezTo>
                <a:cubicBezTo>
                  <a:pt x="13" y="13"/>
                  <a:pt x="12" y="17"/>
                  <a:pt x="15" y="20"/>
                </a:cubicBezTo>
                <a:cubicBezTo>
                  <a:pt x="19" y="23"/>
                  <a:pt x="26" y="29"/>
                  <a:pt x="20" y="32"/>
                </a:cubicBezTo>
                <a:cubicBezTo>
                  <a:pt x="13" y="35"/>
                  <a:pt x="13" y="25"/>
                  <a:pt x="12" y="22"/>
                </a:cubicBezTo>
                <a:cubicBezTo>
                  <a:pt x="10" y="18"/>
                  <a:pt x="9" y="16"/>
                  <a:pt x="7" y="14"/>
                </a:cubicBezTo>
                <a:close/>
              </a:path>
            </a:pathLst>
          </a:custGeom>
          <a:solidFill>
            <a:srgbClr val="EFE9EB">
              <a:alpha val="100000"/>
            </a:srgbClr>
          </a:solidFill>
          <a:ln w="9525">
            <a:noFill/>
          </a:ln>
        </p:spPr>
        <p:txBody>
          <a:bodyPr/>
          <a:lstStyle/>
          <a:p>
            <a:endParaRPr lang="zh-CN" altLang="en-US"/>
          </a:p>
        </p:txBody>
      </p:sp>
      <p:sp>
        <p:nvSpPr>
          <p:cNvPr id="93270" name="Freeform 1843"/>
          <p:cNvSpPr/>
          <p:nvPr/>
        </p:nvSpPr>
        <p:spPr>
          <a:xfrm>
            <a:off x="8406130" y="4027170"/>
            <a:ext cx="49530" cy="43180"/>
          </a:xfrm>
          <a:custGeom>
            <a:avLst/>
            <a:gdLst>
              <a:gd name="txL" fmla="*/ 0 w 9"/>
              <a:gd name="txT" fmla="*/ 0 h 8"/>
              <a:gd name="txR" fmla="*/ 9 w 9"/>
              <a:gd name="txB" fmla="*/ 8 h 8"/>
            </a:gdLst>
            <a:ahLst/>
            <a:cxnLst>
              <a:cxn ang="0">
                <a:pos x="46566" y="28773"/>
              </a:cxn>
              <a:cxn ang="0">
                <a:pos x="23283" y="40282"/>
              </a:cxn>
              <a:cxn ang="0">
                <a:pos x="5821" y="17264"/>
              </a:cxn>
              <a:cxn ang="0">
                <a:pos x="34925" y="0"/>
              </a:cxn>
              <a:cxn ang="0">
                <a:pos x="46566" y="28773"/>
              </a:cxn>
            </a:cxnLst>
            <a:rect l="txL" t="txT" r="txR" b="txB"/>
            <a:pathLst>
              <a:path w="9" h="8">
                <a:moveTo>
                  <a:pt x="8" y="5"/>
                </a:moveTo>
                <a:cubicBezTo>
                  <a:pt x="7" y="7"/>
                  <a:pt x="5" y="8"/>
                  <a:pt x="4" y="7"/>
                </a:cubicBezTo>
                <a:cubicBezTo>
                  <a:pt x="2" y="7"/>
                  <a:pt x="0" y="5"/>
                  <a:pt x="1" y="3"/>
                </a:cubicBezTo>
                <a:cubicBezTo>
                  <a:pt x="2" y="1"/>
                  <a:pt x="4" y="0"/>
                  <a:pt x="6" y="0"/>
                </a:cubicBezTo>
                <a:cubicBezTo>
                  <a:pt x="8" y="1"/>
                  <a:pt x="9" y="3"/>
                  <a:pt x="8" y="5"/>
                </a:cubicBezTo>
                <a:close/>
              </a:path>
            </a:pathLst>
          </a:custGeom>
          <a:solidFill>
            <a:srgbClr val="EFE9EB">
              <a:alpha val="100000"/>
            </a:srgbClr>
          </a:solidFill>
          <a:ln w="9525">
            <a:noFill/>
          </a:ln>
        </p:spPr>
        <p:txBody>
          <a:bodyPr/>
          <a:lstStyle/>
          <a:p>
            <a:endParaRPr lang="zh-CN" altLang="en-US"/>
          </a:p>
        </p:txBody>
      </p:sp>
      <p:sp>
        <p:nvSpPr>
          <p:cNvPr id="93271" name="Freeform 1844"/>
          <p:cNvSpPr/>
          <p:nvPr/>
        </p:nvSpPr>
        <p:spPr>
          <a:xfrm>
            <a:off x="8406130" y="4043680"/>
            <a:ext cx="16510" cy="20955"/>
          </a:xfrm>
          <a:custGeom>
            <a:avLst/>
            <a:gdLst>
              <a:gd name="txL" fmla="*/ 0 w 3"/>
              <a:gd name="txT" fmla="*/ 0 h 4"/>
              <a:gd name="txR" fmla="*/ 3 w 3"/>
              <a:gd name="txB" fmla="*/ 4 h 4"/>
            </a:gdLst>
            <a:ahLst/>
            <a:cxnLst>
              <a:cxn ang="0">
                <a:pos x="17463" y="11113"/>
              </a:cxn>
              <a:cxn ang="0">
                <a:pos x="11642" y="22225"/>
              </a:cxn>
              <a:cxn ang="0">
                <a:pos x="0" y="11113"/>
              </a:cxn>
              <a:cxn ang="0">
                <a:pos x="5821" y="0"/>
              </a:cxn>
              <a:cxn ang="0">
                <a:pos x="17463" y="11113"/>
              </a:cxn>
            </a:cxnLst>
            <a:rect l="txL" t="txT" r="txR" b="txB"/>
            <a:pathLst>
              <a:path w="3" h="4">
                <a:moveTo>
                  <a:pt x="3" y="2"/>
                </a:moveTo>
                <a:cubicBezTo>
                  <a:pt x="3" y="3"/>
                  <a:pt x="3" y="4"/>
                  <a:pt x="2" y="4"/>
                </a:cubicBezTo>
                <a:cubicBezTo>
                  <a:pt x="1" y="4"/>
                  <a:pt x="0" y="3"/>
                  <a:pt x="0" y="2"/>
                </a:cubicBezTo>
                <a:cubicBezTo>
                  <a:pt x="0" y="1"/>
                  <a:pt x="0" y="0"/>
                  <a:pt x="1" y="0"/>
                </a:cubicBezTo>
                <a:cubicBezTo>
                  <a:pt x="2" y="0"/>
                  <a:pt x="3" y="1"/>
                  <a:pt x="3" y="2"/>
                </a:cubicBezTo>
                <a:close/>
              </a:path>
            </a:pathLst>
          </a:custGeom>
          <a:solidFill>
            <a:srgbClr val="EFE9EB">
              <a:alpha val="100000"/>
            </a:srgbClr>
          </a:solidFill>
          <a:ln w="9525">
            <a:noFill/>
          </a:ln>
        </p:spPr>
        <p:txBody>
          <a:bodyPr/>
          <a:lstStyle/>
          <a:p>
            <a:endParaRPr lang="zh-CN" altLang="en-US"/>
          </a:p>
        </p:txBody>
      </p:sp>
      <p:sp>
        <p:nvSpPr>
          <p:cNvPr id="93272" name="Freeform 1845"/>
          <p:cNvSpPr/>
          <p:nvPr/>
        </p:nvSpPr>
        <p:spPr>
          <a:xfrm>
            <a:off x="8406130" y="4053840"/>
            <a:ext cx="22225" cy="20955"/>
          </a:xfrm>
          <a:custGeom>
            <a:avLst/>
            <a:gdLst>
              <a:gd name="txL" fmla="*/ 0 w 4"/>
              <a:gd name="txT" fmla="*/ 0 h 4"/>
              <a:gd name="txR" fmla="*/ 4 w 4"/>
              <a:gd name="txB" fmla="*/ 4 h 4"/>
            </a:gdLst>
            <a:ahLst/>
            <a:cxnLst>
              <a:cxn ang="0">
                <a:pos x="17859" y="5556"/>
              </a:cxn>
              <a:cxn ang="0">
                <a:pos x="11906" y="22225"/>
              </a:cxn>
              <a:cxn ang="0">
                <a:pos x="5953" y="16669"/>
              </a:cxn>
              <a:cxn ang="0">
                <a:pos x="5953" y="0"/>
              </a:cxn>
              <a:cxn ang="0">
                <a:pos x="17859" y="5556"/>
              </a:cxn>
            </a:cxnLst>
            <a:rect l="txL" t="txT" r="txR" b="txB"/>
            <a:pathLst>
              <a:path w="4" h="4">
                <a:moveTo>
                  <a:pt x="3" y="1"/>
                </a:moveTo>
                <a:cubicBezTo>
                  <a:pt x="4" y="2"/>
                  <a:pt x="3" y="3"/>
                  <a:pt x="2" y="4"/>
                </a:cubicBezTo>
                <a:cubicBezTo>
                  <a:pt x="2" y="4"/>
                  <a:pt x="1" y="3"/>
                  <a:pt x="1" y="3"/>
                </a:cubicBezTo>
                <a:cubicBezTo>
                  <a:pt x="0" y="2"/>
                  <a:pt x="0" y="1"/>
                  <a:pt x="1" y="0"/>
                </a:cubicBezTo>
                <a:cubicBezTo>
                  <a:pt x="2" y="0"/>
                  <a:pt x="3" y="1"/>
                  <a:pt x="3" y="1"/>
                </a:cubicBezTo>
                <a:close/>
              </a:path>
            </a:pathLst>
          </a:custGeom>
          <a:solidFill>
            <a:srgbClr val="EFE9EB">
              <a:alpha val="100000"/>
            </a:srgbClr>
          </a:solidFill>
          <a:ln w="9525">
            <a:noFill/>
          </a:ln>
        </p:spPr>
        <p:txBody>
          <a:bodyPr/>
          <a:lstStyle/>
          <a:p>
            <a:endParaRPr lang="zh-CN" altLang="en-US"/>
          </a:p>
        </p:txBody>
      </p:sp>
      <p:sp>
        <p:nvSpPr>
          <p:cNvPr id="93273" name="Freeform 1846"/>
          <p:cNvSpPr/>
          <p:nvPr/>
        </p:nvSpPr>
        <p:spPr>
          <a:xfrm>
            <a:off x="8406130" y="4070350"/>
            <a:ext cx="22225" cy="16510"/>
          </a:xfrm>
          <a:custGeom>
            <a:avLst/>
            <a:gdLst>
              <a:gd name="txL" fmla="*/ 0 w 4"/>
              <a:gd name="txT" fmla="*/ 0 h 3"/>
              <a:gd name="txR" fmla="*/ 4 w 4"/>
              <a:gd name="txB" fmla="*/ 3 h 3"/>
            </a:gdLst>
            <a:ahLst/>
            <a:cxnLst>
              <a:cxn ang="0">
                <a:pos x="17860" y="5821"/>
              </a:cxn>
              <a:cxn ang="0">
                <a:pos x="17860" y="17463"/>
              </a:cxn>
              <a:cxn ang="0">
                <a:pos x="0" y="11642"/>
              </a:cxn>
              <a:cxn ang="0">
                <a:pos x="5953" y="0"/>
              </a:cxn>
              <a:cxn ang="0">
                <a:pos x="17860" y="5821"/>
              </a:cxn>
            </a:cxnLst>
            <a:rect l="txL" t="txT" r="txR" b="txB"/>
            <a:pathLst>
              <a:path w="4" h="3">
                <a:moveTo>
                  <a:pt x="3" y="1"/>
                </a:moveTo>
                <a:cubicBezTo>
                  <a:pt x="4" y="2"/>
                  <a:pt x="3" y="3"/>
                  <a:pt x="3" y="3"/>
                </a:cubicBezTo>
                <a:cubicBezTo>
                  <a:pt x="2" y="3"/>
                  <a:pt x="1" y="3"/>
                  <a:pt x="0" y="2"/>
                </a:cubicBezTo>
                <a:cubicBezTo>
                  <a:pt x="0" y="1"/>
                  <a:pt x="0" y="0"/>
                  <a:pt x="1" y="0"/>
                </a:cubicBezTo>
                <a:cubicBezTo>
                  <a:pt x="2" y="0"/>
                  <a:pt x="3" y="0"/>
                  <a:pt x="3" y="1"/>
                </a:cubicBezTo>
                <a:close/>
              </a:path>
            </a:pathLst>
          </a:custGeom>
          <a:solidFill>
            <a:srgbClr val="EFE9EB">
              <a:alpha val="100000"/>
            </a:srgbClr>
          </a:solidFill>
          <a:ln w="9525">
            <a:noFill/>
          </a:ln>
        </p:spPr>
        <p:txBody>
          <a:bodyPr/>
          <a:lstStyle/>
          <a:p>
            <a:endParaRPr lang="zh-CN" altLang="en-US"/>
          </a:p>
        </p:txBody>
      </p:sp>
      <p:sp>
        <p:nvSpPr>
          <p:cNvPr id="93274" name="Freeform 1847"/>
          <p:cNvSpPr/>
          <p:nvPr/>
        </p:nvSpPr>
        <p:spPr>
          <a:xfrm>
            <a:off x="8406130" y="4086860"/>
            <a:ext cx="22225" cy="10160"/>
          </a:xfrm>
          <a:custGeom>
            <a:avLst/>
            <a:gdLst>
              <a:gd name="txL" fmla="*/ 0 w 4"/>
              <a:gd name="txT" fmla="*/ 0 h 2"/>
              <a:gd name="txR" fmla="*/ 4 w 4"/>
              <a:gd name="txB" fmla="*/ 2 h 2"/>
            </a:gdLst>
            <a:ahLst/>
            <a:cxnLst>
              <a:cxn ang="0">
                <a:pos x="17859" y="0"/>
              </a:cxn>
              <a:cxn ang="0">
                <a:pos x="17859" y="11112"/>
              </a:cxn>
              <a:cxn ang="0">
                <a:pos x="5953" y="11112"/>
              </a:cxn>
              <a:cxn ang="0">
                <a:pos x="5953" y="0"/>
              </a:cxn>
              <a:cxn ang="0">
                <a:pos x="17859" y="0"/>
              </a:cxn>
            </a:cxnLst>
            <a:rect l="txL" t="txT" r="txR" b="txB"/>
            <a:pathLst>
              <a:path w="4" h="2">
                <a:moveTo>
                  <a:pt x="3" y="0"/>
                </a:moveTo>
                <a:cubicBezTo>
                  <a:pt x="3" y="1"/>
                  <a:pt x="4" y="1"/>
                  <a:pt x="3" y="2"/>
                </a:cubicBezTo>
                <a:cubicBezTo>
                  <a:pt x="3" y="2"/>
                  <a:pt x="2" y="2"/>
                  <a:pt x="1" y="2"/>
                </a:cubicBezTo>
                <a:cubicBezTo>
                  <a:pt x="0" y="1"/>
                  <a:pt x="0" y="0"/>
                  <a:pt x="1" y="0"/>
                </a:cubicBezTo>
                <a:cubicBezTo>
                  <a:pt x="1" y="0"/>
                  <a:pt x="2" y="0"/>
                  <a:pt x="3" y="0"/>
                </a:cubicBezTo>
                <a:close/>
              </a:path>
            </a:pathLst>
          </a:custGeom>
          <a:solidFill>
            <a:srgbClr val="EFE9EB">
              <a:alpha val="100000"/>
            </a:srgbClr>
          </a:solidFill>
          <a:ln w="9525">
            <a:noFill/>
          </a:ln>
        </p:spPr>
        <p:txBody>
          <a:bodyPr/>
          <a:lstStyle/>
          <a:p>
            <a:endParaRPr lang="zh-CN" altLang="en-US"/>
          </a:p>
        </p:txBody>
      </p:sp>
      <p:sp>
        <p:nvSpPr>
          <p:cNvPr id="93277" name="Freeform 1850"/>
          <p:cNvSpPr/>
          <p:nvPr/>
        </p:nvSpPr>
        <p:spPr>
          <a:xfrm>
            <a:off x="8406130" y="4107815"/>
            <a:ext cx="20955" cy="22225"/>
          </a:xfrm>
          <a:custGeom>
            <a:avLst/>
            <a:gdLst>
              <a:gd name="txL" fmla="*/ 0 w 4"/>
              <a:gd name="txT" fmla="*/ 0 h 4"/>
              <a:gd name="txR" fmla="*/ 4 w 4"/>
              <a:gd name="txB" fmla="*/ 4 h 4"/>
            </a:gdLst>
            <a:ahLst/>
            <a:cxnLst>
              <a:cxn ang="0">
                <a:pos x="5556" y="11906"/>
              </a:cxn>
              <a:cxn ang="0">
                <a:pos x="11113" y="23812"/>
              </a:cxn>
              <a:cxn ang="0">
                <a:pos x="22225" y="11906"/>
              </a:cxn>
              <a:cxn ang="0">
                <a:pos x="11113" y="0"/>
              </a:cxn>
              <a:cxn ang="0">
                <a:pos x="5556" y="11906"/>
              </a:cxn>
            </a:cxnLst>
            <a:rect l="txL" t="txT" r="txR" b="txB"/>
            <a:pathLst>
              <a:path w="4" h="4">
                <a:moveTo>
                  <a:pt x="1" y="2"/>
                </a:moveTo>
                <a:cubicBezTo>
                  <a:pt x="0" y="3"/>
                  <a:pt x="1" y="4"/>
                  <a:pt x="2" y="4"/>
                </a:cubicBezTo>
                <a:cubicBezTo>
                  <a:pt x="3" y="4"/>
                  <a:pt x="4" y="3"/>
                  <a:pt x="4" y="2"/>
                </a:cubicBezTo>
                <a:cubicBezTo>
                  <a:pt x="4" y="1"/>
                  <a:pt x="3" y="0"/>
                  <a:pt x="2" y="0"/>
                </a:cubicBezTo>
                <a:cubicBezTo>
                  <a:pt x="2" y="0"/>
                  <a:pt x="1" y="0"/>
                  <a:pt x="1" y="2"/>
                </a:cubicBezTo>
                <a:close/>
              </a:path>
            </a:pathLst>
          </a:custGeom>
          <a:solidFill>
            <a:srgbClr val="EFE9EB">
              <a:alpha val="100000"/>
            </a:srgbClr>
          </a:solidFill>
          <a:ln w="9525">
            <a:noFill/>
          </a:ln>
        </p:spPr>
        <p:txBody>
          <a:bodyPr/>
          <a:lstStyle/>
          <a:p>
            <a:endParaRPr lang="zh-CN" altLang="en-US"/>
          </a:p>
        </p:txBody>
      </p:sp>
      <p:sp>
        <p:nvSpPr>
          <p:cNvPr id="93278" name="Freeform 1851"/>
          <p:cNvSpPr/>
          <p:nvPr/>
        </p:nvSpPr>
        <p:spPr>
          <a:xfrm>
            <a:off x="8406130" y="4119245"/>
            <a:ext cx="22225" cy="16510"/>
          </a:xfrm>
          <a:custGeom>
            <a:avLst/>
            <a:gdLst>
              <a:gd name="txL" fmla="*/ 0 w 4"/>
              <a:gd name="txT" fmla="*/ 0 h 3"/>
              <a:gd name="txR" fmla="*/ 4 w 4"/>
              <a:gd name="txB" fmla="*/ 3 h 3"/>
            </a:gdLst>
            <a:ahLst/>
            <a:cxnLst>
              <a:cxn ang="0">
                <a:pos x="5953" y="5821"/>
              </a:cxn>
              <a:cxn ang="0">
                <a:pos x="11907" y="17462"/>
              </a:cxn>
              <a:cxn ang="0">
                <a:pos x="17860" y="11641"/>
              </a:cxn>
              <a:cxn ang="0">
                <a:pos x="17860" y="0"/>
              </a:cxn>
              <a:cxn ang="0">
                <a:pos x="5953" y="5821"/>
              </a:cxn>
            </a:cxnLst>
            <a:rect l="txL" t="txT" r="txR" b="txB"/>
            <a:pathLst>
              <a:path w="4" h="3">
                <a:moveTo>
                  <a:pt x="1" y="1"/>
                </a:moveTo>
                <a:cubicBezTo>
                  <a:pt x="0" y="2"/>
                  <a:pt x="1" y="3"/>
                  <a:pt x="2" y="3"/>
                </a:cubicBezTo>
                <a:cubicBezTo>
                  <a:pt x="2" y="3"/>
                  <a:pt x="3" y="3"/>
                  <a:pt x="3" y="2"/>
                </a:cubicBezTo>
                <a:cubicBezTo>
                  <a:pt x="4" y="1"/>
                  <a:pt x="3" y="0"/>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sp>
        <p:nvSpPr>
          <p:cNvPr id="93279" name="Freeform 1852"/>
          <p:cNvSpPr/>
          <p:nvPr/>
        </p:nvSpPr>
        <p:spPr>
          <a:xfrm>
            <a:off x="8406130" y="4130040"/>
            <a:ext cx="22225" cy="22225"/>
          </a:xfrm>
          <a:custGeom>
            <a:avLst/>
            <a:gdLst>
              <a:gd name="txL" fmla="*/ 0 w 4"/>
              <a:gd name="txT" fmla="*/ 0 h 4"/>
              <a:gd name="txR" fmla="*/ 4 w 4"/>
              <a:gd name="txB" fmla="*/ 4 h 4"/>
            </a:gdLst>
            <a:ahLst/>
            <a:cxnLst>
              <a:cxn ang="0">
                <a:pos x="5953" y="5953"/>
              </a:cxn>
              <a:cxn ang="0">
                <a:pos x="5953" y="17860"/>
              </a:cxn>
              <a:cxn ang="0">
                <a:pos x="23812" y="11907"/>
              </a:cxn>
              <a:cxn ang="0">
                <a:pos x="17859" y="0"/>
              </a:cxn>
              <a:cxn ang="0">
                <a:pos x="5953" y="5953"/>
              </a:cxn>
            </a:cxnLst>
            <a:rect l="txL" t="txT" r="txR" b="txB"/>
            <a:pathLst>
              <a:path w="4" h="4">
                <a:moveTo>
                  <a:pt x="1" y="1"/>
                </a:moveTo>
                <a:cubicBezTo>
                  <a:pt x="0" y="2"/>
                  <a:pt x="1" y="3"/>
                  <a:pt x="1" y="3"/>
                </a:cubicBezTo>
                <a:cubicBezTo>
                  <a:pt x="2" y="4"/>
                  <a:pt x="3" y="3"/>
                  <a:pt x="4" y="2"/>
                </a:cubicBezTo>
                <a:cubicBezTo>
                  <a:pt x="4" y="1"/>
                  <a:pt x="4" y="1"/>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grpSp>
        <p:nvGrpSpPr>
          <p:cNvPr id="18" name="组合 17"/>
          <p:cNvGrpSpPr/>
          <p:nvPr/>
        </p:nvGrpSpPr>
        <p:grpSpPr>
          <a:xfrm>
            <a:off x="7458710" y="3189605"/>
            <a:ext cx="591185" cy="582295"/>
            <a:chOff x="13247" y="4571"/>
            <a:chExt cx="676" cy="666"/>
          </a:xfrm>
        </p:grpSpPr>
        <p:sp>
          <p:nvSpPr>
            <p:cNvPr id="93282" name="Oval 1855"/>
            <p:cNvSpPr/>
            <p:nvPr/>
          </p:nvSpPr>
          <p:spPr>
            <a:xfrm>
              <a:off x="13247" y="4571"/>
              <a:ext cx="677" cy="667"/>
            </a:xfrm>
            <a:prstGeom prst="ellipse">
              <a:avLst/>
            </a:prstGeom>
            <a:solidFill>
              <a:srgbClr val="83C2DB"/>
            </a:solidFill>
            <a:ln w="9525">
              <a:noFill/>
            </a:ln>
          </p:spPr>
          <p:txBody>
            <a:bodyPr/>
            <a:lstStyle/>
            <a:p>
              <a:pPr lvl="0"/>
              <a:endParaRPr lang="zh-CN" altLang="zh-CN" sz="1600" dirty="0">
                <a:solidFill>
                  <a:srgbClr val="000000"/>
                </a:solidFill>
                <a:latin typeface="Calibri" pitchFamily="34" charset="0"/>
                <a:ea typeface="宋体" pitchFamily="2" charset="-122"/>
                <a:sym typeface="宋体" pitchFamily="2" charset="-122"/>
              </a:endParaRPr>
            </a:p>
          </p:txBody>
        </p:sp>
        <p:sp>
          <p:nvSpPr>
            <p:cNvPr id="93284" name="Freeform 1858"/>
            <p:cNvSpPr/>
            <p:nvPr/>
          </p:nvSpPr>
          <p:spPr>
            <a:xfrm>
              <a:off x="13347" y="4671"/>
              <a:ext cx="475" cy="465"/>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grpSp>
      <p:sp>
        <p:nvSpPr>
          <p:cNvPr id="93293" name="Freeform 1867"/>
          <p:cNvSpPr/>
          <p:nvPr/>
        </p:nvSpPr>
        <p:spPr>
          <a:xfrm>
            <a:off x="8144510" y="4206240"/>
            <a:ext cx="33020" cy="44450"/>
          </a:xfrm>
          <a:custGeom>
            <a:avLst/>
            <a:gdLst>
              <a:gd name="txL" fmla="*/ 0 w 22"/>
              <a:gd name="txT" fmla="*/ 0 h 30"/>
              <a:gd name="txR" fmla="*/ 22 w 22"/>
              <a:gd name="txB" fmla="*/ 30 h 30"/>
            </a:gdLst>
            <a:ahLst/>
            <a:cxnLst>
              <a:cxn ang="0">
                <a:pos x="12700" y="47625"/>
              </a:cxn>
              <a:cxn ang="0">
                <a:pos x="6350" y="41275"/>
              </a:cxn>
              <a:cxn ang="0">
                <a:pos x="17463" y="23813"/>
              </a:cxn>
              <a:cxn ang="0">
                <a:pos x="0" y="6350"/>
              </a:cxn>
              <a:cxn ang="0">
                <a:pos x="6350" y="0"/>
              </a:cxn>
              <a:cxn ang="0">
                <a:pos x="34925" y="23813"/>
              </a:cxn>
              <a:cxn ang="0">
                <a:pos x="12700" y="47625"/>
              </a:cxn>
            </a:cxnLst>
            <a:rect l="txL" t="txT" r="txR" b="txB"/>
            <a:pathLst>
              <a:path w="22" h="30">
                <a:moveTo>
                  <a:pt x="8" y="30"/>
                </a:moveTo>
                <a:lnTo>
                  <a:pt x="4" y="26"/>
                </a:lnTo>
                <a:lnTo>
                  <a:pt x="11" y="15"/>
                </a:lnTo>
                <a:lnTo>
                  <a:pt x="0" y="4"/>
                </a:lnTo>
                <a:lnTo>
                  <a:pt x="4" y="0"/>
                </a:lnTo>
                <a:lnTo>
                  <a:pt x="22" y="15"/>
                </a:lnTo>
                <a:lnTo>
                  <a:pt x="8" y="30"/>
                </a:lnTo>
                <a:close/>
              </a:path>
            </a:pathLst>
          </a:custGeom>
          <a:solidFill>
            <a:srgbClr val="313A42">
              <a:alpha val="100000"/>
            </a:srgbClr>
          </a:solidFill>
          <a:ln w="9525">
            <a:noFill/>
          </a:ln>
        </p:spPr>
        <p:txBody>
          <a:bodyPr/>
          <a:lstStyle/>
          <a:p>
            <a:endParaRPr lang="zh-CN" altLang="en-US"/>
          </a:p>
        </p:txBody>
      </p:sp>
      <p:sp>
        <p:nvSpPr>
          <p:cNvPr id="93297" name="Freeform 1871"/>
          <p:cNvSpPr/>
          <p:nvPr/>
        </p:nvSpPr>
        <p:spPr>
          <a:xfrm>
            <a:off x="8406130" y="2362200"/>
            <a:ext cx="33020" cy="44450"/>
          </a:xfrm>
          <a:custGeom>
            <a:avLst/>
            <a:gdLst>
              <a:gd name="txL" fmla="*/ 0 w 22"/>
              <a:gd name="txT" fmla="*/ 0 h 30"/>
              <a:gd name="txR" fmla="*/ 22 w 22"/>
              <a:gd name="txB" fmla="*/ 30 h 30"/>
            </a:gdLst>
            <a:ahLst/>
            <a:cxnLst>
              <a:cxn ang="0">
                <a:pos x="17463" y="47625"/>
              </a:cxn>
              <a:cxn ang="0">
                <a:pos x="11113" y="41275"/>
              </a:cxn>
              <a:cxn ang="0">
                <a:pos x="23813" y="17463"/>
              </a:cxn>
              <a:cxn ang="0">
                <a:pos x="0" y="6350"/>
              </a:cxn>
              <a:cxn ang="0">
                <a:pos x="6350" y="0"/>
              </a:cxn>
              <a:cxn ang="0">
                <a:pos x="34925" y="17463"/>
              </a:cxn>
              <a:cxn ang="0">
                <a:pos x="17463" y="47625"/>
              </a:cxn>
            </a:cxnLst>
            <a:rect l="txL" t="txT" r="txR" b="txB"/>
            <a:pathLst>
              <a:path w="22" h="30">
                <a:moveTo>
                  <a:pt x="11" y="30"/>
                </a:moveTo>
                <a:lnTo>
                  <a:pt x="7" y="26"/>
                </a:lnTo>
                <a:lnTo>
                  <a:pt x="15" y="11"/>
                </a:lnTo>
                <a:lnTo>
                  <a:pt x="0" y="4"/>
                </a:lnTo>
                <a:lnTo>
                  <a:pt x="4" y="0"/>
                </a:lnTo>
                <a:lnTo>
                  <a:pt x="22" y="11"/>
                </a:lnTo>
                <a:lnTo>
                  <a:pt x="11" y="30"/>
                </a:lnTo>
                <a:close/>
              </a:path>
            </a:pathLst>
          </a:custGeom>
          <a:solidFill>
            <a:srgbClr val="313A42">
              <a:alpha val="100000"/>
            </a:srgbClr>
          </a:solidFill>
          <a:ln w="9525">
            <a:noFill/>
          </a:ln>
        </p:spPr>
        <p:txBody>
          <a:bodyPr/>
          <a:lstStyle/>
          <a:p>
            <a:endParaRPr lang="zh-CN" altLang="en-US"/>
          </a:p>
        </p:txBody>
      </p:sp>
      <p:sp>
        <p:nvSpPr>
          <p:cNvPr id="93299" name="TextBox 1956"/>
          <p:cNvSpPr/>
          <p:nvPr/>
        </p:nvSpPr>
        <p:spPr>
          <a:xfrm>
            <a:off x="2613025" y="1869440"/>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0" name="TextBox 1957"/>
          <p:cNvSpPr/>
          <p:nvPr/>
        </p:nvSpPr>
        <p:spPr>
          <a:xfrm>
            <a:off x="8191500" y="190690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1" name="TextBox 1958"/>
          <p:cNvSpPr/>
          <p:nvPr/>
        </p:nvSpPr>
        <p:spPr>
          <a:xfrm>
            <a:off x="2637790" y="3075940"/>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2" name="TextBox 1959"/>
          <p:cNvSpPr/>
          <p:nvPr/>
        </p:nvSpPr>
        <p:spPr>
          <a:xfrm>
            <a:off x="8191500" y="316674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3" name="TextBox 1960"/>
          <p:cNvSpPr/>
          <p:nvPr/>
        </p:nvSpPr>
        <p:spPr>
          <a:xfrm>
            <a:off x="2637790" y="4551680"/>
            <a:ext cx="1090930"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4" name="TextBox 1961"/>
          <p:cNvSpPr/>
          <p:nvPr/>
        </p:nvSpPr>
        <p:spPr>
          <a:xfrm>
            <a:off x="8191500" y="4530725"/>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grpSp>
        <p:nvGrpSpPr>
          <p:cNvPr id="23" name="组合 22"/>
          <p:cNvGrpSpPr/>
          <p:nvPr/>
        </p:nvGrpSpPr>
        <p:grpSpPr>
          <a:xfrm>
            <a:off x="3757930" y="1838325"/>
            <a:ext cx="653415" cy="661670"/>
            <a:chOff x="3693" y="2669"/>
            <a:chExt cx="1095" cy="1109"/>
          </a:xfrm>
        </p:grpSpPr>
        <p:sp>
          <p:nvSpPr>
            <p:cNvPr id="93240" name="Freeform 1812"/>
            <p:cNvSpPr/>
            <p:nvPr/>
          </p:nvSpPr>
          <p:spPr>
            <a:xfrm>
              <a:off x="3693" y="2669"/>
              <a:ext cx="1095" cy="1109"/>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83C2DB"/>
            </a:solidFill>
            <a:ln w="9525">
              <a:noFill/>
            </a:ln>
          </p:spPr>
          <p:txBody>
            <a:bodyPr/>
            <a:lstStyle/>
            <a:p>
              <a:endParaRPr lang="zh-CN" altLang="en-US"/>
            </a:p>
          </p:txBody>
        </p:sp>
        <p:grpSp>
          <p:nvGrpSpPr>
            <p:cNvPr id="171" name="稻壳儿小白白(http://dwz.cn/Wu2UP)"/>
            <p:cNvGrpSpPr/>
            <p:nvPr/>
          </p:nvGrpSpPr>
          <p:grpSpPr>
            <a:xfrm>
              <a:off x="3951" y="2935"/>
              <a:ext cx="618" cy="622"/>
              <a:chOff x="4019550" y="3568701"/>
              <a:chExt cx="358775" cy="360363"/>
            </a:xfrm>
            <a:solidFill>
              <a:schemeClr val="bg1"/>
            </a:solidFill>
          </p:grpSpPr>
          <p:sp>
            <p:nvSpPr>
              <p:cNvPr id="1129"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30"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grpSp>
      <p:grpSp>
        <p:nvGrpSpPr>
          <p:cNvPr id="7" name="组合 6"/>
          <p:cNvGrpSpPr/>
          <p:nvPr/>
        </p:nvGrpSpPr>
        <p:grpSpPr>
          <a:xfrm>
            <a:off x="3775075" y="3117215"/>
            <a:ext cx="734695" cy="736600"/>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22" name="组合 21"/>
          <p:cNvGrpSpPr/>
          <p:nvPr/>
        </p:nvGrpSpPr>
        <p:grpSpPr>
          <a:xfrm>
            <a:off x="3775075" y="4564380"/>
            <a:ext cx="662940" cy="661035"/>
            <a:chOff x="5219" y="6161"/>
            <a:chExt cx="758" cy="756"/>
          </a:xfrm>
        </p:grpSpPr>
        <p:sp>
          <p:nvSpPr>
            <p:cNvPr id="93261" name="Freeform 1834"/>
            <p:cNvSpPr/>
            <p:nvPr/>
          </p:nvSpPr>
          <p:spPr>
            <a:xfrm>
              <a:off x="5219" y="6161"/>
              <a:ext cx="758" cy="757"/>
            </a:xfrm>
            <a:custGeom>
              <a:avLst/>
              <a:gdLst>
                <a:gd name="txL" fmla="*/ 0 w 83"/>
                <a:gd name="txT" fmla="*/ 0 h 83"/>
                <a:gd name="txR" fmla="*/ 83 w 83"/>
                <a:gd name="txB" fmla="*/ 83 h 83"/>
              </a:gdLst>
              <a:ahLst/>
              <a:cxnLst>
                <a:cxn ang="0">
                  <a:pos x="133293" y="423059"/>
                </a:cxn>
                <a:cxn ang="0">
                  <a:pos x="57953" y="133292"/>
                </a:cxn>
                <a:cxn ang="0">
                  <a:pos x="347720" y="57953"/>
                </a:cxn>
                <a:cxn ang="0">
                  <a:pos x="423060" y="347720"/>
                </a:cxn>
                <a:cxn ang="0">
                  <a:pos x="133293" y="423059"/>
                </a:cxn>
              </a:cxnLst>
              <a:rect l="txL" t="txT" r="txR" b="txB"/>
              <a:pathLst>
                <a:path w="83" h="83">
                  <a:moveTo>
                    <a:pt x="23" y="73"/>
                  </a:moveTo>
                  <a:cubicBezTo>
                    <a:pt x="6" y="63"/>
                    <a:pt x="0" y="41"/>
                    <a:pt x="10" y="23"/>
                  </a:cubicBezTo>
                  <a:cubicBezTo>
                    <a:pt x="20" y="5"/>
                    <a:pt x="42" y="0"/>
                    <a:pt x="60" y="10"/>
                  </a:cubicBezTo>
                  <a:cubicBezTo>
                    <a:pt x="77" y="20"/>
                    <a:pt x="83" y="42"/>
                    <a:pt x="73" y="60"/>
                  </a:cubicBezTo>
                  <a:cubicBezTo>
                    <a:pt x="63" y="77"/>
                    <a:pt x="41" y="83"/>
                    <a:pt x="23" y="73"/>
                  </a:cubicBezTo>
                </a:path>
              </a:pathLst>
            </a:custGeom>
            <a:solidFill>
              <a:srgbClr val="83C2DB"/>
            </a:solidFill>
            <a:ln w="9525">
              <a:noFill/>
            </a:ln>
          </p:spPr>
          <p:txBody>
            <a:bodyPr/>
            <a:lstStyle/>
            <a:p>
              <a:endParaRPr lang="zh-CN" altLang="en-US"/>
            </a:p>
          </p:txBody>
        </p:sp>
        <p:sp>
          <p:nvSpPr>
            <p:cNvPr id="29708" name="稻壳儿小白白(http://dwz.cn/Wu2UP)"/>
            <p:cNvSpPr>
              <a:spLocks noEditPoints="1"/>
            </p:cNvSpPr>
            <p:nvPr/>
          </p:nvSpPr>
          <p:spPr>
            <a:xfrm>
              <a:off x="5365" y="6384"/>
              <a:ext cx="455" cy="396"/>
            </a:xfrm>
            <a:custGeom>
              <a:avLst/>
              <a:gdLst/>
              <a:ahLst/>
              <a:cxnLst>
                <a:cxn ang="0">
                  <a:pos x="1504033084" y="1210718036"/>
                </a:cxn>
                <a:cxn ang="0">
                  <a:pos x="1406209033" y="1295467069"/>
                </a:cxn>
                <a:cxn ang="0">
                  <a:pos x="1308384982" y="1210718036"/>
                </a:cxn>
                <a:cxn ang="0">
                  <a:pos x="1406209033" y="1017003300"/>
                </a:cxn>
                <a:cxn ang="0">
                  <a:pos x="1504033084" y="1210718036"/>
                </a:cxn>
                <a:cxn ang="0">
                  <a:pos x="1357298880" y="508501650"/>
                </a:cxn>
                <a:cxn ang="0">
                  <a:pos x="1357298880" y="932250541"/>
                </a:cxn>
                <a:cxn ang="0">
                  <a:pos x="1406209033" y="968573684"/>
                </a:cxn>
                <a:cxn ang="0">
                  <a:pos x="1455122931" y="932250541"/>
                </a:cxn>
                <a:cxn ang="0">
                  <a:pos x="1455122931" y="508501650"/>
                </a:cxn>
                <a:cxn ang="0">
                  <a:pos x="1406209033" y="460072034"/>
                </a:cxn>
                <a:cxn ang="0">
                  <a:pos x="1357298880" y="508501650"/>
                </a:cxn>
                <a:cxn ang="0">
                  <a:pos x="1393982431" y="411642418"/>
                </a:cxn>
                <a:cxn ang="0">
                  <a:pos x="1271701431" y="435859089"/>
                </a:cxn>
                <a:cxn ang="0">
                  <a:pos x="1271701431" y="835395035"/>
                </a:cxn>
                <a:cxn ang="0">
                  <a:pos x="745901369" y="1065429189"/>
                </a:cxn>
                <a:cxn ang="0">
                  <a:pos x="232331653" y="835395035"/>
                </a:cxn>
                <a:cxn ang="0">
                  <a:pos x="232331653" y="435859089"/>
                </a:cxn>
                <a:cxn ang="0">
                  <a:pos x="110050653" y="411642418"/>
                </a:cxn>
                <a:cxn ang="0">
                  <a:pos x="0" y="278463770"/>
                </a:cxn>
                <a:cxn ang="0">
                  <a:pos x="110050653" y="145285121"/>
                </a:cxn>
                <a:cxn ang="0">
                  <a:pos x="721448164" y="0"/>
                </a:cxn>
                <a:cxn ang="0">
                  <a:pos x="745901369" y="0"/>
                </a:cxn>
                <a:cxn ang="0">
                  <a:pos x="782584920" y="0"/>
                </a:cxn>
                <a:cxn ang="0">
                  <a:pos x="1393982431" y="145285121"/>
                </a:cxn>
                <a:cxn ang="0">
                  <a:pos x="1504033084" y="278463770"/>
                </a:cxn>
                <a:cxn ang="0">
                  <a:pos x="1393982431" y="411642418"/>
                </a:cxn>
                <a:cxn ang="0">
                  <a:pos x="1173881124" y="460072034"/>
                </a:cxn>
                <a:cxn ang="0">
                  <a:pos x="782584920" y="556931266"/>
                </a:cxn>
                <a:cxn ang="0">
                  <a:pos x="745901369" y="556931266"/>
                </a:cxn>
                <a:cxn ang="0">
                  <a:pos x="721448164" y="556931266"/>
                </a:cxn>
                <a:cxn ang="0">
                  <a:pos x="330151960" y="460072034"/>
                </a:cxn>
                <a:cxn ang="0">
                  <a:pos x="330151960" y="835395035"/>
                </a:cxn>
                <a:cxn ang="0">
                  <a:pos x="745901369" y="968573684"/>
                </a:cxn>
                <a:cxn ang="0">
                  <a:pos x="1173881124" y="835395035"/>
                </a:cxn>
                <a:cxn ang="0">
                  <a:pos x="1173881124" y="460072034"/>
                </a:cxn>
                <a:cxn ang="0">
                  <a:pos x="1369525482" y="326893385"/>
                </a:cxn>
                <a:cxn ang="0">
                  <a:pos x="1406209033" y="278463770"/>
                </a:cxn>
                <a:cxn ang="0">
                  <a:pos x="1369525482" y="230037880"/>
                </a:cxn>
                <a:cxn ang="0">
                  <a:pos x="758131716" y="96855505"/>
                </a:cxn>
                <a:cxn ang="0">
                  <a:pos x="745901369" y="84749033"/>
                </a:cxn>
                <a:cxn ang="0">
                  <a:pos x="745901369" y="96855505"/>
                </a:cxn>
                <a:cxn ang="0">
                  <a:pos x="134507602" y="230037880"/>
                </a:cxn>
                <a:cxn ang="0">
                  <a:pos x="97824051" y="278463770"/>
                </a:cxn>
                <a:cxn ang="0">
                  <a:pos x="134507602" y="326893385"/>
                </a:cxn>
                <a:cxn ang="0">
                  <a:pos x="745901369" y="460072034"/>
                </a:cxn>
                <a:cxn ang="0">
                  <a:pos x="745901369" y="460072034"/>
                </a:cxn>
                <a:cxn ang="0">
                  <a:pos x="758131716" y="460072034"/>
                </a:cxn>
                <a:cxn ang="0">
                  <a:pos x="1369525482" y="326893385"/>
                </a:cxn>
                <a:cxn ang="0">
                  <a:pos x="1369525482" y="326893385"/>
                </a:cxn>
                <a:cxn ang="0">
                  <a:pos x="1369525482" y="326893385"/>
                </a:cxn>
              </a:cxnLst>
              <a:rect l="0" t="0" r="0" b="0"/>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9525">
              <a:noFill/>
            </a:ln>
          </p:spPr>
          <p:txBody>
            <a:bodyPr/>
            <a:lstStyle/>
            <a:p>
              <a:endParaRPr lang="zh-CN" altLang="en-US"/>
            </a:p>
          </p:txBody>
        </p:sp>
      </p:grpSp>
      <p:grpSp>
        <p:nvGrpSpPr>
          <p:cNvPr id="2" name="组合 1"/>
          <p:cNvGrpSpPr/>
          <p:nvPr/>
        </p:nvGrpSpPr>
        <p:grpSpPr>
          <a:xfrm>
            <a:off x="7448550" y="1847215"/>
            <a:ext cx="671830" cy="669925"/>
            <a:chOff x="13613" y="2905"/>
            <a:chExt cx="768" cy="766"/>
          </a:xfrm>
        </p:grpSpPr>
        <p:sp>
          <p:nvSpPr>
            <p:cNvPr id="93256" name="Freeform 1829"/>
            <p:cNvSpPr/>
            <p:nvPr/>
          </p:nvSpPr>
          <p:spPr>
            <a:xfrm>
              <a:off x="13613" y="2905"/>
              <a:ext cx="768" cy="767"/>
            </a:xfrm>
            <a:custGeom>
              <a:avLst/>
              <a:gdLst>
                <a:gd name="txL" fmla="*/ 0 w 84"/>
                <a:gd name="txT" fmla="*/ 0 h 84"/>
                <a:gd name="txR" fmla="*/ 84 w 84"/>
                <a:gd name="txB" fmla="*/ 84 h 84"/>
              </a:gdLst>
              <a:ahLst/>
              <a:cxnLst>
                <a:cxn ang="0">
                  <a:pos x="58019" y="353918"/>
                </a:cxn>
                <a:cxn ang="0">
                  <a:pos x="133445" y="63821"/>
                </a:cxn>
                <a:cxn ang="0">
                  <a:pos x="423542" y="139246"/>
                </a:cxn>
                <a:cxn ang="0">
                  <a:pos x="348116" y="429343"/>
                </a:cxn>
                <a:cxn ang="0">
                  <a:pos x="58019" y="353918"/>
                </a:cxn>
              </a:cxnLst>
              <a:rect l="txL" t="txT" r="txR" b="txB"/>
              <a:pathLst>
                <a:path w="84" h="84">
                  <a:moveTo>
                    <a:pt x="10" y="61"/>
                  </a:moveTo>
                  <a:cubicBezTo>
                    <a:pt x="0" y="43"/>
                    <a:pt x="6" y="21"/>
                    <a:pt x="23" y="11"/>
                  </a:cubicBezTo>
                  <a:cubicBezTo>
                    <a:pt x="41" y="0"/>
                    <a:pt x="63" y="6"/>
                    <a:pt x="73" y="24"/>
                  </a:cubicBezTo>
                  <a:cubicBezTo>
                    <a:pt x="84" y="42"/>
                    <a:pt x="77" y="64"/>
                    <a:pt x="60" y="74"/>
                  </a:cubicBezTo>
                  <a:cubicBezTo>
                    <a:pt x="42" y="84"/>
                    <a:pt x="20" y="78"/>
                    <a:pt x="10" y="61"/>
                  </a:cubicBezTo>
                </a:path>
              </a:pathLst>
            </a:custGeom>
            <a:solidFill>
              <a:srgbClr val="2980B4"/>
            </a:solidFill>
            <a:ln w="9525">
              <a:noFill/>
            </a:ln>
          </p:spPr>
          <p:txBody>
            <a:bodyPr/>
            <a:lstStyle/>
            <a:p>
              <a:endParaRPr lang="zh-CN" altLang="en-US"/>
            </a:p>
          </p:txBody>
        </p:sp>
        <p:sp>
          <p:nvSpPr>
            <p:cNvPr id="29725" name="稻壳儿小白白(http://dwz.cn/Wu2UP)"/>
            <p:cNvSpPr>
              <a:spLocks noEditPoints="1"/>
            </p:cNvSpPr>
            <p:nvPr/>
          </p:nvSpPr>
          <p:spPr>
            <a:xfrm>
              <a:off x="13753" y="3129"/>
              <a:ext cx="505" cy="381"/>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grpSp>
      <p:sp>
        <p:nvSpPr>
          <p:cNvPr id="24" name="Freeform 1812"/>
          <p:cNvSpPr/>
          <p:nvPr/>
        </p:nvSpPr>
        <p:spPr>
          <a:xfrm>
            <a:off x="7471410" y="4536440"/>
            <a:ext cx="653415" cy="6616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2980B4"/>
          </a:solidFill>
          <a:ln w="9525">
            <a:noFill/>
          </a:ln>
        </p:spPr>
        <p:txBody>
          <a:bodyPr/>
          <a:lstStyle/>
          <a:p>
            <a:endParaRPr lang="zh-CN" altLang="en-US"/>
          </a:p>
        </p:txBody>
      </p:sp>
      <p:sp>
        <p:nvSpPr>
          <p:cNvPr id="47" name="稻壳儿小白白(http://dwz.cn/Wu2UP)"/>
          <p:cNvSpPr>
            <a:spLocks noEditPoints="1"/>
          </p:cNvSpPr>
          <p:nvPr/>
        </p:nvSpPr>
        <p:spPr bwMode="auto">
          <a:xfrm>
            <a:off x="7625080" y="4685665"/>
            <a:ext cx="339725" cy="338455"/>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l="17830" t="5126" r="49331"/>
          <a:stretch/>
        </p:blipFill>
        <p:spPr>
          <a:xfrm>
            <a:off x="5062330" y="1934818"/>
            <a:ext cx="1815547" cy="3278219"/>
          </a:xfrm>
          <a:prstGeom prst="rect">
            <a:avLst/>
          </a:prstGeom>
        </p:spPr>
      </p:pic>
      <p:sp>
        <p:nvSpPr>
          <p:cNvPr id="20" name="文本框 19"/>
          <p:cNvSpPr txBox="1"/>
          <p:nvPr/>
        </p:nvSpPr>
        <p:spPr>
          <a:xfrm>
            <a:off x="8293100" y="2171065"/>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293100" y="342519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293100" y="4791075"/>
            <a:ext cx="264604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文本框 25"/>
          <p:cNvSpPr txBox="1"/>
          <p:nvPr/>
        </p:nvSpPr>
        <p:spPr>
          <a:xfrm>
            <a:off x="883920" y="2199640"/>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文本框 27"/>
          <p:cNvSpPr txBox="1"/>
          <p:nvPr/>
        </p:nvSpPr>
        <p:spPr>
          <a:xfrm>
            <a:off x="911860" y="3360420"/>
            <a:ext cx="2755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4" name="文本框 33"/>
          <p:cNvSpPr txBox="1"/>
          <p:nvPr/>
        </p:nvSpPr>
        <p:spPr>
          <a:xfrm>
            <a:off x="884555" y="4826635"/>
            <a:ext cx="278320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2" name="文本框 1"/>
          <p:cNvSpPr txBox="1"/>
          <p:nvPr/>
        </p:nvSpPr>
        <p:spPr>
          <a:xfrm>
            <a:off x="2911475" y="2428240"/>
            <a:ext cx="6483350" cy="3959860"/>
          </a:xfrm>
          <a:prstGeom prst="rect">
            <a:avLst/>
          </a:prstGeom>
          <a:noFill/>
        </p:spPr>
        <p:txBody>
          <a:bodyPr anchor="ctr">
            <a:prstTxWarp prst="textArchUpPour">
              <a:avLst/>
            </a:prstTxWarp>
          </a:bodyPr>
          <a:lstStyle/>
          <a:p>
            <a:pPr marL="0" marR="0" lvl="0" indent="0" algn="l" defTabSz="914400" rtl="0" eaLnBrk="1" fontAlgn="t" latinLnBrk="0" hangingPunct="1">
              <a:spcBef>
                <a:spcPts val="0"/>
              </a:spcBef>
              <a:spcAft>
                <a:spcPts val="0"/>
              </a:spcAft>
              <a:buClrTx/>
              <a:buSzTx/>
              <a:buFontTx/>
              <a:buNone/>
              <a:defRPr/>
            </a:pP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endParaRPr kumimoji="0" lang="en-US" altLang="zh-CN" sz="3200" b="1" i="0" u="none" strike="noStrike" kern="0" cap="none" spc="0" normalizeH="0" baseline="0" noProof="0" dirty="0">
              <a:ln>
                <a:noFill/>
              </a:ln>
              <a:solidFill>
                <a:srgbClr val="83C2DB"/>
              </a:solidFill>
              <a:effectLst/>
              <a:uLnTx/>
              <a:uFillTx/>
              <a:latin typeface="微软雅黑" charset="0"/>
              <a:ea typeface="微软雅黑" charset="0"/>
              <a:cs typeface="+mn-cs"/>
              <a:sym typeface="+mn-ea"/>
            </a:endParaRPr>
          </a:p>
        </p:txBody>
      </p:sp>
      <p:sp>
        <p:nvSpPr>
          <p:cNvPr id="93300" name="TextBox 1957"/>
          <p:cNvSpPr/>
          <p:nvPr/>
        </p:nvSpPr>
        <p:spPr>
          <a:xfrm>
            <a:off x="5328920" y="4023995"/>
            <a:ext cx="1581150" cy="417830"/>
          </a:xfrm>
          <a:prstGeom prst="rect">
            <a:avLst/>
          </a:prstGeom>
          <a:noFill/>
          <a:ln w="9525">
            <a:noFill/>
            <a:miter/>
          </a:ln>
        </p:spPr>
        <p:txBody>
          <a:bodyPr wrap="square">
            <a:spAutoFit/>
          </a:bodyPr>
          <a:lstStyle/>
          <a:p>
            <a:pPr lvl="0" algn="ctr"/>
            <a:r>
              <a:rPr lang="zh-CN" altLang="en-US" sz="2000" b="1"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31789" name="稻壳儿小白白(http://dwz.cn/Wu2UP)"/>
          <p:cNvSpPr>
            <a:spLocks noEditPoints="1"/>
          </p:cNvSpPr>
          <p:nvPr/>
        </p:nvSpPr>
        <p:spPr>
          <a:xfrm>
            <a:off x="3104515" y="3861435"/>
            <a:ext cx="452120" cy="430530"/>
          </a:xfrm>
          <a:custGeom>
            <a:avLst/>
            <a:gdLst/>
            <a:ahLst/>
            <a:cxnLst>
              <a:cxn ang="0">
                <a:pos x="118053" y="180139"/>
              </a:cxn>
              <a:cxn ang="0">
                <a:pos x="90276" y="159354"/>
              </a:cxn>
              <a:cxn ang="0">
                <a:pos x="48610" y="242494"/>
              </a:cxn>
              <a:cxn ang="0">
                <a:pos x="6944" y="180139"/>
              </a:cxn>
              <a:cxn ang="0">
                <a:pos x="6944" y="159354"/>
              </a:cxn>
              <a:cxn ang="0">
                <a:pos x="27777" y="124711"/>
              </a:cxn>
              <a:cxn ang="0">
                <a:pos x="6944" y="103926"/>
              </a:cxn>
              <a:cxn ang="0">
                <a:pos x="83332" y="110855"/>
              </a:cxn>
              <a:cxn ang="0">
                <a:pos x="118053" y="180139"/>
              </a:cxn>
              <a:cxn ang="0">
                <a:pos x="152774" y="284065"/>
              </a:cxn>
              <a:cxn ang="0">
                <a:pos x="152774" y="290993"/>
              </a:cxn>
              <a:cxn ang="0">
                <a:pos x="76387" y="284065"/>
              </a:cxn>
              <a:cxn ang="0">
                <a:pos x="55554" y="263280"/>
              </a:cxn>
              <a:cxn ang="0">
                <a:pos x="62499" y="214781"/>
              </a:cxn>
              <a:cxn ang="0">
                <a:pos x="159719" y="214781"/>
              </a:cxn>
              <a:cxn ang="0">
                <a:pos x="152774" y="284065"/>
              </a:cxn>
              <a:cxn ang="0">
                <a:pos x="118053" y="110855"/>
              </a:cxn>
              <a:cxn ang="0">
                <a:pos x="62499" y="76213"/>
              </a:cxn>
              <a:cxn ang="0">
                <a:pos x="55554" y="76213"/>
              </a:cxn>
              <a:cxn ang="0">
                <a:pos x="97220" y="13857"/>
              </a:cxn>
              <a:cxn ang="0">
                <a:pos x="124997" y="0"/>
              </a:cxn>
              <a:cxn ang="0">
                <a:pos x="166663" y="34642"/>
              </a:cxn>
              <a:cxn ang="0">
                <a:pos x="118053" y="110855"/>
              </a:cxn>
              <a:cxn ang="0">
                <a:pos x="291660" y="34642"/>
              </a:cxn>
              <a:cxn ang="0">
                <a:pos x="249995" y="103926"/>
              </a:cxn>
              <a:cxn ang="0">
                <a:pos x="173607" y="96998"/>
              </a:cxn>
              <a:cxn ang="0">
                <a:pos x="201384" y="83141"/>
              </a:cxn>
              <a:cxn ang="0">
                <a:pos x="145830" y="0"/>
              </a:cxn>
              <a:cxn ang="0">
                <a:pos x="222217" y="0"/>
              </a:cxn>
              <a:cxn ang="0">
                <a:pos x="243050" y="13857"/>
              </a:cxn>
              <a:cxn ang="0">
                <a:pos x="263883" y="48499"/>
              </a:cxn>
              <a:cxn ang="0">
                <a:pos x="291660" y="34642"/>
              </a:cxn>
              <a:cxn ang="0">
                <a:pos x="277772" y="270208"/>
              </a:cxn>
              <a:cxn ang="0">
                <a:pos x="263883" y="284065"/>
              </a:cxn>
              <a:cxn ang="0">
                <a:pos x="222217" y="284065"/>
              </a:cxn>
              <a:cxn ang="0">
                <a:pos x="222217" y="318707"/>
              </a:cxn>
              <a:cxn ang="0">
                <a:pos x="180552" y="249423"/>
              </a:cxn>
              <a:cxn ang="0">
                <a:pos x="215273" y="180139"/>
              </a:cxn>
              <a:cxn ang="0">
                <a:pos x="222217" y="214781"/>
              </a:cxn>
              <a:cxn ang="0">
                <a:pos x="312493" y="207852"/>
              </a:cxn>
              <a:cxn ang="0">
                <a:pos x="277772" y="270208"/>
              </a:cxn>
              <a:cxn ang="0">
                <a:pos x="326382" y="159354"/>
              </a:cxn>
              <a:cxn ang="0">
                <a:pos x="326382" y="187067"/>
              </a:cxn>
              <a:cxn ang="0">
                <a:pos x="277772" y="207852"/>
              </a:cxn>
              <a:cxn ang="0">
                <a:pos x="229162" y="131640"/>
              </a:cxn>
              <a:cxn ang="0">
                <a:pos x="284716" y="90069"/>
              </a:cxn>
              <a:cxn ang="0">
                <a:pos x="291660" y="90069"/>
              </a:cxn>
              <a:cxn ang="0">
                <a:pos x="326382" y="159354"/>
              </a:cxn>
            </a:cxnLst>
            <a:rect l="0" t="0" r="0" b="0"/>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rot="19500000">
            <a:off x="4021455" y="3056255"/>
            <a:ext cx="404495" cy="248920"/>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31779" name="稻壳儿小白白(http://dwz.cn/Wu2UP)"/>
          <p:cNvSpPr/>
          <p:nvPr/>
        </p:nvSpPr>
        <p:spPr>
          <a:xfrm rot="1860000">
            <a:off x="5318125" y="2638425"/>
            <a:ext cx="351790" cy="356235"/>
          </a:xfrm>
          <a:custGeom>
            <a:avLst/>
            <a:gdLst/>
            <a:ahLst/>
            <a:cxnLst>
              <a:cxn ang="0">
                <a:pos x="232836" y="69251"/>
              </a:cxn>
              <a:cxn ang="0">
                <a:pos x="205443" y="96951"/>
              </a:cxn>
              <a:cxn ang="0">
                <a:pos x="232836" y="228528"/>
              </a:cxn>
              <a:cxn ang="0">
                <a:pos x="232836" y="235454"/>
              </a:cxn>
              <a:cxn ang="0">
                <a:pos x="205443" y="249304"/>
              </a:cxn>
              <a:cxn ang="0">
                <a:pos x="205443" y="249304"/>
              </a:cxn>
              <a:cxn ang="0">
                <a:pos x="205443" y="249304"/>
              </a:cxn>
              <a:cxn ang="0">
                <a:pos x="198595" y="249304"/>
              </a:cxn>
              <a:cxn ang="0">
                <a:pos x="150658" y="152352"/>
              </a:cxn>
              <a:cxn ang="0">
                <a:pos x="102722" y="200828"/>
              </a:cxn>
              <a:cxn ang="0">
                <a:pos x="109570" y="242379"/>
              </a:cxn>
              <a:cxn ang="0">
                <a:pos x="109570" y="242379"/>
              </a:cxn>
              <a:cxn ang="0">
                <a:pos x="89025" y="263154"/>
              </a:cxn>
              <a:cxn ang="0">
                <a:pos x="89025" y="263154"/>
              </a:cxn>
              <a:cxn ang="0">
                <a:pos x="89025" y="263154"/>
              </a:cxn>
              <a:cxn ang="0">
                <a:pos x="82177" y="263154"/>
              </a:cxn>
              <a:cxn ang="0">
                <a:pos x="47937" y="214678"/>
              </a:cxn>
              <a:cxn ang="0">
                <a:pos x="0" y="180053"/>
              </a:cxn>
              <a:cxn ang="0">
                <a:pos x="0" y="173128"/>
              </a:cxn>
              <a:cxn ang="0">
                <a:pos x="0" y="173128"/>
              </a:cxn>
              <a:cxn ang="0">
                <a:pos x="20544" y="152352"/>
              </a:cxn>
              <a:cxn ang="0">
                <a:pos x="20544" y="152352"/>
              </a:cxn>
              <a:cxn ang="0">
                <a:pos x="20544" y="152352"/>
              </a:cxn>
              <a:cxn ang="0">
                <a:pos x="61633" y="159277"/>
              </a:cxn>
              <a:cxn ang="0">
                <a:pos x="109570" y="110802"/>
              </a:cxn>
              <a:cxn ang="0">
                <a:pos x="13696" y="62326"/>
              </a:cxn>
              <a:cxn ang="0">
                <a:pos x="6848" y="55401"/>
              </a:cxn>
              <a:cxn ang="0">
                <a:pos x="13696" y="55401"/>
              </a:cxn>
              <a:cxn ang="0">
                <a:pos x="34241" y="27700"/>
              </a:cxn>
              <a:cxn ang="0">
                <a:pos x="41089" y="27700"/>
              </a:cxn>
              <a:cxn ang="0">
                <a:pos x="164355" y="55401"/>
              </a:cxn>
              <a:cxn ang="0">
                <a:pos x="191747" y="27700"/>
              </a:cxn>
              <a:cxn ang="0">
                <a:pos x="253380" y="6925"/>
              </a:cxn>
              <a:cxn ang="0">
                <a:pos x="232836" y="69251"/>
              </a:cxn>
            </a:cxnLst>
            <a:rect l="0" t="0" r="0" b="0"/>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45" name="稻壳儿小白白(http://dwz.cn/Wu2UP)"/>
          <p:cNvSpPr>
            <a:spLocks noEditPoints="1"/>
          </p:cNvSpPr>
          <p:nvPr/>
        </p:nvSpPr>
        <p:spPr bwMode="auto">
          <a:xfrm rot="7200000">
            <a:off x="6539865" y="2689225"/>
            <a:ext cx="335280" cy="335280"/>
          </a:xfrm>
          <a:custGeom>
            <a:avLst/>
            <a:gdLst>
              <a:gd name="T0" fmla="*/ 37 w 38"/>
              <a:gd name="T1" fmla="*/ 32 h 38"/>
              <a:gd name="T2" fmla="*/ 28 w 38"/>
              <a:gd name="T3" fmla="*/ 23 h 38"/>
              <a:gd name="T4" fmla="*/ 30 w 38"/>
              <a:gd name="T5" fmla="*/ 15 h 38"/>
              <a:gd name="T6" fmla="*/ 15 w 38"/>
              <a:gd name="T7" fmla="*/ 0 h 38"/>
              <a:gd name="T8" fmla="*/ 0 w 38"/>
              <a:gd name="T9" fmla="*/ 15 h 38"/>
              <a:gd name="T10" fmla="*/ 15 w 38"/>
              <a:gd name="T11" fmla="*/ 30 h 38"/>
              <a:gd name="T12" fmla="*/ 23 w 38"/>
              <a:gd name="T13" fmla="*/ 28 h 38"/>
              <a:gd name="T14" fmla="*/ 32 w 38"/>
              <a:gd name="T15" fmla="*/ 37 h 38"/>
              <a:gd name="T16" fmla="*/ 35 w 38"/>
              <a:gd name="T17" fmla="*/ 37 h 38"/>
              <a:gd name="T18" fmla="*/ 37 w 38"/>
              <a:gd name="T19" fmla="*/ 35 h 38"/>
              <a:gd name="T20" fmla="*/ 37 w 38"/>
              <a:gd name="T21" fmla="*/ 32 h 38"/>
              <a:gd name="T22" fmla="*/ 5 w 38"/>
              <a:gd name="T23" fmla="*/ 15 h 38"/>
              <a:gd name="T24" fmla="*/ 15 w 38"/>
              <a:gd name="T25" fmla="*/ 5 h 38"/>
              <a:gd name="T26" fmla="*/ 25 w 38"/>
              <a:gd name="T27" fmla="*/ 15 h 38"/>
              <a:gd name="T28" fmla="*/ 15 w 38"/>
              <a:gd name="T29" fmla="*/ 25 h 38"/>
              <a:gd name="T30" fmla="*/ 5 w 38"/>
              <a:gd name="T31"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7" y="32"/>
                </a:moveTo>
                <a:cubicBezTo>
                  <a:pt x="28" y="23"/>
                  <a:pt x="28" y="23"/>
                  <a:pt x="28" y="23"/>
                </a:cubicBezTo>
                <a:cubicBezTo>
                  <a:pt x="29" y="21"/>
                  <a:pt x="30" y="18"/>
                  <a:pt x="30" y="15"/>
                </a:cubicBezTo>
                <a:cubicBezTo>
                  <a:pt x="30" y="7"/>
                  <a:pt x="23" y="0"/>
                  <a:pt x="15" y="0"/>
                </a:cubicBezTo>
                <a:cubicBezTo>
                  <a:pt x="7" y="0"/>
                  <a:pt x="0" y="7"/>
                  <a:pt x="0" y="15"/>
                </a:cubicBezTo>
                <a:cubicBezTo>
                  <a:pt x="0" y="23"/>
                  <a:pt x="7" y="30"/>
                  <a:pt x="15" y="30"/>
                </a:cubicBezTo>
                <a:cubicBezTo>
                  <a:pt x="18" y="30"/>
                  <a:pt x="21" y="29"/>
                  <a:pt x="23" y="28"/>
                </a:cubicBezTo>
                <a:cubicBezTo>
                  <a:pt x="32" y="37"/>
                  <a:pt x="32" y="37"/>
                  <a:pt x="32" y="37"/>
                </a:cubicBezTo>
                <a:cubicBezTo>
                  <a:pt x="32" y="38"/>
                  <a:pt x="34" y="38"/>
                  <a:pt x="35" y="37"/>
                </a:cubicBezTo>
                <a:cubicBezTo>
                  <a:pt x="37" y="35"/>
                  <a:pt x="37" y="35"/>
                  <a:pt x="37" y="35"/>
                </a:cubicBezTo>
                <a:cubicBezTo>
                  <a:pt x="38" y="34"/>
                  <a:pt x="38" y="33"/>
                  <a:pt x="37" y="32"/>
                </a:cubicBezTo>
                <a:close/>
                <a:moveTo>
                  <a:pt x="5" y="15"/>
                </a:moveTo>
                <a:cubicBezTo>
                  <a:pt x="5" y="9"/>
                  <a:pt x="9" y="5"/>
                  <a:pt x="15" y="5"/>
                </a:cubicBezTo>
                <a:cubicBezTo>
                  <a:pt x="20" y="5"/>
                  <a:pt x="25" y="10"/>
                  <a:pt x="25" y="15"/>
                </a:cubicBezTo>
                <a:cubicBezTo>
                  <a:pt x="25" y="21"/>
                  <a:pt x="21" y="25"/>
                  <a:pt x="15" y="25"/>
                </a:cubicBezTo>
                <a:cubicBezTo>
                  <a:pt x="10" y="25"/>
                  <a:pt x="5" y="20"/>
                  <a:pt x="5" y="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49" name="稻壳儿小白白(http://dwz.cn/Wu2UP)"/>
          <p:cNvSpPr>
            <a:spLocks noEditPoints="1"/>
          </p:cNvSpPr>
          <p:nvPr/>
        </p:nvSpPr>
        <p:spPr bwMode="auto">
          <a:xfrm rot="20160000">
            <a:off x="7821930" y="2998470"/>
            <a:ext cx="368300" cy="332105"/>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3" name="稻壳儿小白白(http://dwz.cn/Wu2UP)"/>
          <p:cNvSpPr>
            <a:spLocks noEditPoints="1"/>
          </p:cNvSpPr>
          <p:nvPr/>
        </p:nvSpPr>
        <p:spPr>
          <a:xfrm rot="1440000">
            <a:off x="8881745" y="3840480"/>
            <a:ext cx="325755" cy="336550"/>
          </a:xfrm>
          <a:custGeom>
            <a:avLst/>
            <a:gdLst/>
            <a:ahLst/>
            <a:cxnLst>
              <a:cxn ang="0">
                <a:pos x="256229" y="257304"/>
              </a:cxn>
              <a:cxn ang="0">
                <a:pos x="249304" y="257304"/>
              </a:cxn>
              <a:cxn ang="0">
                <a:pos x="221603" y="257304"/>
              </a:cxn>
              <a:cxn ang="0">
                <a:pos x="207753" y="250350"/>
              </a:cxn>
              <a:cxn ang="0">
                <a:pos x="6925" y="48679"/>
              </a:cxn>
              <a:cxn ang="0">
                <a:pos x="0" y="34771"/>
              </a:cxn>
              <a:cxn ang="0">
                <a:pos x="0" y="6954"/>
              </a:cxn>
              <a:cxn ang="0">
                <a:pos x="0" y="0"/>
              </a:cxn>
              <a:cxn ang="0">
                <a:pos x="13850" y="0"/>
              </a:cxn>
              <a:cxn ang="0">
                <a:pos x="13850" y="0"/>
              </a:cxn>
              <a:cxn ang="0">
                <a:pos x="186978" y="76496"/>
              </a:cxn>
              <a:cxn ang="0">
                <a:pos x="263154" y="250350"/>
              </a:cxn>
              <a:cxn ang="0">
                <a:pos x="256229" y="257304"/>
              </a:cxn>
              <a:cxn ang="0">
                <a:pos x="159277" y="257304"/>
              </a:cxn>
              <a:cxn ang="0">
                <a:pos x="152352" y="257304"/>
              </a:cxn>
              <a:cxn ang="0">
                <a:pos x="131577" y="257304"/>
              </a:cxn>
              <a:cxn ang="0">
                <a:pos x="117727" y="250350"/>
              </a:cxn>
              <a:cxn ang="0">
                <a:pos x="6925" y="139083"/>
              </a:cxn>
              <a:cxn ang="0">
                <a:pos x="0" y="132129"/>
              </a:cxn>
              <a:cxn ang="0">
                <a:pos x="0" y="104312"/>
              </a:cxn>
              <a:cxn ang="0">
                <a:pos x="0" y="97358"/>
              </a:cxn>
              <a:cxn ang="0">
                <a:pos x="13850" y="90404"/>
              </a:cxn>
              <a:cxn ang="0">
                <a:pos x="13850" y="90404"/>
              </a:cxn>
              <a:cxn ang="0">
                <a:pos x="117727" y="139083"/>
              </a:cxn>
              <a:cxn ang="0">
                <a:pos x="166203" y="250350"/>
              </a:cxn>
              <a:cxn ang="0">
                <a:pos x="159277" y="257304"/>
              </a:cxn>
              <a:cxn ang="0">
                <a:pos x="34626" y="257304"/>
              </a:cxn>
              <a:cxn ang="0">
                <a:pos x="0" y="222533"/>
              </a:cxn>
              <a:cxn ang="0">
                <a:pos x="34626" y="187762"/>
              </a:cxn>
              <a:cxn ang="0">
                <a:pos x="69251" y="222533"/>
              </a:cxn>
              <a:cxn ang="0">
                <a:pos x="34626" y="257304"/>
              </a:cxn>
            </a:cxnLst>
            <a:rect l="0" t="0" r="0" b="0"/>
            <a:pathLst>
              <a:path w="38" h="37">
                <a:moveTo>
                  <a:pt x="37" y="37"/>
                </a:moveTo>
                <a:cubicBezTo>
                  <a:pt x="37" y="37"/>
                  <a:pt x="36" y="37"/>
                  <a:pt x="36" y="37"/>
                </a:cubicBezTo>
                <a:cubicBezTo>
                  <a:pt x="32" y="37"/>
                  <a:pt x="32" y="37"/>
                  <a:pt x="32" y="37"/>
                </a:cubicBezTo>
                <a:cubicBezTo>
                  <a:pt x="31" y="37"/>
                  <a:pt x="30" y="37"/>
                  <a:pt x="30" y="36"/>
                </a:cubicBezTo>
                <a:cubicBezTo>
                  <a:pt x="29" y="20"/>
                  <a:pt x="17" y="8"/>
                  <a:pt x="1" y="7"/>
                </a:cubicBezTo>
                <a:cubicBezTo>
                  <a:pt x="1" y="7"/>
                  <a:pt x="0" y="6"/>
                  <a:pt x="0" y="5"/>
                </a:cubicBezTo>
                <a:cubicBezTo>
                  <a:pt x="0" y="1"/>
                  <a:pt x="0" y="1"/>
                  <a:pt x="0" y="1"/>
                </a:cubicBezTo>
                <a:cubicBezTo>
                  <a:pt x="0" y="1"/>
                  <a:pt x="0" y="0"/>
                  <a:pt x="0" y="0"/>
                </a:cubicBezTo>
                <a:cubicBezTo>
                  <a:pt x="1" y="0"/>
                  <a:pt x="1" y="0"/>
                  <a:pt x="2" y="0"/>
                </a:cubicBezTo>
                <a:cubicBezTo>
                  <a:pt x="2" y="0"/>
                  <a:pt x="2" y="0"/>
                  <a:pt x="2" y="0"/>
                </a:cubicBezTo>
                <a:cubicBezTo>
                  <a:pt x="11" y="0"/>
                  <a:pt x="20" y="4"/>
                  <a:pt x="27" y="11"/>
                </a:cubicBezTo>
                <a:cubicBezTo>
                  <a:pt x="33" y="17"/>
                  <a:pt x="37" y="26"/>
                  <a:pt x="38" y="36"/>
                </a:cubicBezTo>
                <a:cubicBezTo>
                  <a:pt x="38" y="36"/>
                  <a:pt x="37" y="37"/>
                  <a:pt x="37" y="37"/>
                </a:cubicBezTo>
                <a:close/>
                <a:moveTo>
                  <a:pt x="23" y="37"/>
                </a:moveTo>
                <a:cubicBezTo>
                  <a:pt x="23" y="37"/>
                  <a:pt x="23" y="37"/>
                  <a:pt x="22" y="37"/>
                </a:cubicBezTo>
                <a:cubicBezTo>
                  <a:pt x="19" y="37"/>
                  <a:pt x="19" y="37"/>
                  <a:pt x="19" y="37"/>
                </a:cubicBezTo>
                <a:cubicBezTo>
                  <a:pt x="18" y="37"/>
                  <a:pt x="17" y="37"/>
                  <a:pt x="17" y="36"/>
                </a:cubicBezTo>
                <a:cubicBezTo>
                  <a:pt x="16" y="28"/>
                  <a:pt x="10" y="21"/>
                  <a:pt x="1" y="20"/>
                </a:cubicBezTo>
                <a:cubicBezTo>
                  <a:pt x="1" y="20"/>
                  <a:pt x="0" y="20"/>
                  <a:pt x="0" y="19"/>
                </a:cubicBezTo>
                <a:cubicBezTo>
                  <a:pt x="0" y="15"/>
                  <a:pt x="0" y="15"/>
                  <a:pt x="0" y="15"/>
                </a:cubicBezTo>
                <a:cubicBezTo>
                  <a:pt x="0" y="15"/>
                  <a:pt x="0" y="14"/>
                  <a:pt x="0" y="14"/>
                </a:cubicBezTo>
                <a:cubicBezTo>
                  <a:pt x="1" y="14"/>
                  <a:pt x="1" y="13"/>
                  <a:pt x="2" y="13"/>
                </a:cubicBezTo>
                <a:cubicBezTo>
                  <a:pt x="2" y="13"/>
                  <a:pt x="2" y="13"/>
                  <a:pt x="2" y="13"/>
                </a:cubicBezTo>
                <a:cubicBezTo>
                  <a:pt x="7" y="14"/>
                  <a:pt x="13" y="16"/>
                  <a:pt x="17" y="20"/>
                </a:cubicBezTo>
                <a:cubicBezTo>
                  <a:pt x="21" y="24"/>
                  <a:pt x="23" y="30"/>
                  <a:pt x="24" y="36"/>
                </a:cubicBezTo>
                <a:cubicBezTo>
                  <a:pt x="24" y="36"/>
                  <a:pt x="24" y="36"/>
                  <a:pt x="23" y="37"/>
                </a:cubicBezTo>
                <a:close/>
                <a:moveTo>
                  <a:pt x="5" y="37"/>
                </a:moveTo>
                <a:cubicBezTo>
                  <a:pt x="2" y="37"/>
                  <a:pt x="0" y="35"/>
                  <a:pt x="0" y="32"/>
                </a:cubicBezTo>
                <a:cubicBezTo>
                  <a:pt x="0" y="29"/>
                  <a:pt x="2" y="27"/>
                  <a:pt x="5" y="27"/>
                </a:cubicBezTo>
                <a:cubicBezTo>
                  <a:pt x="8" y="27"/>
                  <a:pt x="10" y="29"/>
                  <a:pt x="10" y="32"/>
                </a:cubicBezTo>
                <a:cubicBezTo>
                  <a:pt x="10" y="35"/>
                  <a:pt x="8" y="37"/>
                  <a:pt x="5" y="37"/>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93299" name="TextBox 1956"/>
          <p:cNvSpPr/>
          <p:nvPr/>
        </p:nvSpPr>
        <p:spPr>
          <a:xfrm>
            <a:off x="1675765" y="367284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38" name="文本框 37"/>
          <p:cNvSpPr txBox="1"/>
          <p:nvPr/>
        </p:nvSpPr>
        <p:spPr>
          <a:xfrm>
            <a:off x="50800" y="398907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TextBox 1956"/>
          <p:cNvSpPr/>
          <p:nvPr/>
        </p:nvSpPr>
        <p:spPr>
          <a:xfrm>
            <a:off x="2760980" y="250380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6" name="文本框 5"/>
          <p:cNvSpPr txBox="1"/>
          <p:nvPr/>
        </p:nvSpPr>
        <p:spPr>
          <a:xfrm>
            <a:off x="1136015" y="282003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7" name="TextBox 1956"/>
          <p:cNvSpPr/>
          <p:nvPr/>
        </p:nvSpPr>
        <p:spPr>
          <a:xfrm>
            <a:off x="4411345" y="180848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8" name="文本框 7"/>
          <p:cNvSpPr txBox="1"/>
          <p:nvPr/>
        </p:nvSpPr>
        <p:spPr>
          <a:xfrm>
            <a:off x="2786380" y="212471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TextBox 1956"/>
          <p:cNvSpPr/>
          <p:nvPr/>
        </p:nvSpPr>
        <p:spPr>
          <a:xfrm>
            <a:off x="6741795" y="182435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1" name="文本框 10"/>
          <p:cNvSpPr txBox="1"/>
          <p:nvPr/>
        </p:nvSpPr>
        <p:spPr>
          <a:xfrm>
            <a:off x="6741795" y="214058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2" name="TextBox 1956"/>
          <p:cNvSpPr/>
          <p:nvPr/>
        </p:nvSpPr>
        <p:spPr>
          <a:xfrm>
            <a:off x="8336280" y="246761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3" name="文本框 12"/>
          <p:cNvSpPr txBox="1"/>
          <p:nvPr/>
        </p:nvSpPr>
        <p:spPr>
          <a:xfrm>
            <a:off x="8336280" y="278384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TextBox 1956"/>
          <p:cNvSpPr/>
          <p:nvPr/>
        </p:nvSpPr>
        <p:spPr>
          <a:xfrm>
            <a:off x="9354820" y="365442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26" name="文本框 25"/>
          <p:cNvSpPr txBox="1"/>
          <p:nvPr/>
        </p:nvSpPr>
        <p:spPr>
          <a:xfrm>
            <a:off x="2012950" y="5151120"/>
            <a:ext cx="821626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lumMod val="50000"/>
                  </a:schemeClr>
                </a:solidFill>
                <a:uLnTx/>
                <a:uFillTx/>
                <a:latin typeface="微软雅黑" charset="0"/>
                <a:ea typeface="微软雅黑" charset="0"/>
                <a:sym typeface="+mn-ea"/>
              </a:rPr>
              <a:t>,</a:t>
            </a:r>
            <a:r>
              <a:rPr lang="zh-CN" altLang="en-US" sz="12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bg1">
                  <a:lumMod val="50000"/>
                </a:schemeClr>
              </a:solidFill>
              <a:uLnTx/>
              <a:uFillTx/>
              <a:latin typeface="微软雅黑" charset="0"/>
              <a:ea typeface="微软雅黑" charset="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86" name="文本框 85"/>
          <p:cNvSpPr txBox="1"/>
          <p:nvPr/>
        </p:nvSpPr>
        <p:spPr>
          <a:xfrm>
            <a:off x="6641465" y="1615440"/>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8" name="TextBox 1956"/>
          <p:cNvSpPr/>
          <p:nvPr/>
        </p:nvSpPr>
        <p:spPr>
          <a:xfrm>
            <a:off x="6645275" y="132715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6" name="文本框 5"/>
          <p:cNvSpPr txBox="1"/>
          <p:nvPr/>
        </p:nvSpPr>
        <p:spPr>
          <a:xfrm>
            <a:off x="6727190" y="4223385"/>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7" name="TextBox 1956"/>
          <p:cNvSpPr/>
          <p:nvPr/>
        </p:nvSpPr>
        <p:spPr>
          <a:xfrm>
            <a:off x="6731000" y="393509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cxnSp>
        <p:nvCxnSpPr>
          <p:cNvPr id="11" name="直接连接符 10"/>
          <p:cNvCxnSpPr/>
          <p:nvPr/>
        </p:nvCxnSpPr>
        <p:spPr>
          <a:xfrm>
            <a:off x="5694680" y="1163955"/>
            <a:ext cx="0" cy="4933950"/>
          </a:xfrm>
          <a:prstGeom prst="line">
            <a:avLst/>
          </a:prstGeom>
          <a:ln>
            <a:solidFill>
              <a:srgbClr val="92A6C7"/>
            </a:solidFill>
            <a:prstDash val="dashDot"/>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64260" y="2956560"/>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3" name="TextBox 1956"/>
          <p:cNvSpPr/>
          <p:nvPr/>
        </p:nvSpPr>
        <p:spPr>
          <a:xfrm>
            <a:off x="3568065" y="266827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8" name="文本框 17"/>
          <p:cNvSpPr txBox="1"/>
          <p:nvPr/>
        </p:nvSpPr>
        <p:spPr>
          <a:xfrm>
            <a:off x="1093470" y="5494655"/>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19" name="TextBox 1956"/>
          <p:cNvSpPr/>
          <p:nvPr/>
        </p:nvSpPr>
        <p:spPr>
          <a:xfrm>
            <a:off x="3597275" y="520636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pic>
        <p:nvPicPr>
          <p:cNvPr id="9" name="图片 8" descr="1换]"/>
          <p:cNvPicPr>
            <a:picLocks noChangeAspect="1"/>
          </p:cNvPicPr>
          <p:nvPr/>
        </p:nvPicPr>
        <p:blipFill>
          <a:blip r:embed="rId3"/>
          <a:stretch>
            <a:fillRect/>
          </a:stretch>
        </p:blipFill>
        <p:spPr>
          <a:xfrm flipH="1" flipV="1">
            <a:off x="5349240" y="1041400"/>
            <a:ext cx="895985" cy="892810"/>
          </a:xfrm>
          <a:prstGeom prst="rect">
            <a:avLst/>
          </a:prstGeom>
        </p:spPr>
      </p:pic>
      <p:pic>
        <p:nvPicPr>
          <p:cNvPr id="10" name="图片 9" descr="1换]"/>
          <p:cNvPicPr>
            <a:picLocks noChangeAspect="1"/>
          </p:cNvPicPr>
          <p:nvPr/>
        </p:nvPicPr>
        <p:blipFill>
          <a:blip r:embed="rId3"/>
          <a:stretch>
            <a:fillRect/>
          </a:stretch>
        </p:blipFill>
        <p:spPr>
          <a:xfrm flipH="1" flipV="1">
            <a:off x="4966970" y="2527935"/>
            <a:ext cx="812165" cy="808990"/>
          </a:xfrm>
          <a:prstGeom prst="rect">
            <a:avLst/>
          </a:prstGeom>
        </p:spPr>
      </p:pic>
      <p:pic>
        <p:nvPicPr>
          <p:cNvPr id="13" name="图片 12" descr="1换]"/>
          <p:cNvPicPr>
            <a:picLocks noChangeAspect="1"/>
          </p:cNvPicPr>
          <p:nvPr/>
        </p:nvPicPr>
        <p:blipFill>
          <a:blip r:embed="rId3"/>
          <a:stretch>
            <a:fillRect/>
          </a:stretch>
        </p:blipFill>
        <p:spPr>
          <a:xfrm flipH="1" flipV="1">
            <a:off x="5476240" y="3923665"/>
            <a:ext cx="879475" cy="876300"/>
          </a:xfrm>
          <a:prstGeom prst="rect">
            <a:avLst/>
          </a:prstGeom>
        </p:spPr>
      </p:pic>
      <p:pic>
        <p:nvPicPr>
          <p:cNvPr id="14" name="图片 13" descr="1换]"/>
          <p:cNvPicPr>
            <a:picLocks noChangeAspect="1"/>
          </p:cNvPicPr>
          <p:nvPr/>
        </p:nvPicPr>
        <p:blipFill>
          <a:blip r:embed="rId3"/>
          <a:stretch>
            <a:fillRect/>
          </a:stretch>
        </p:blipFill>
        <p:spPr>
          <a:xfrm flipH="1" flipV="1">
            <a:off x="4906010" y="5189220"/>
            <a:ext cx="812165" cy="80899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37" name="Freeform 25"/>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1" name="Freeform 25"/>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Freeform 25"/>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84416"/>
          </a:xfrm>
          <a:prstGeom prst="rect">
            <a:avLst/>
          </a:prstGeom>
        </p:spPr>
      </p:pic>
      <p:sp>
        <p:nvSpPr>
          <p:cNvPr id="10" name="文本框 9"/>
          <p:cNvSpPr txBox="1"/>
          <p:nvPr/>
        </p:nvSpPr>
        <p:spPr>
          <a:xfrm>
            <a:off x="3288665" y="2752725"/>
            <a:ext cx="5696585" cy="136461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chemeClr val="bg1">
                    <a:lumMod val="50000"/>
                  </a:schemeClr>
                </a:solidFill>
                <a:uLnTx/>
                <a:uFillTx/>
                <a:latin typeface="Segoe Script" charset="0"/>
                <a:ea typeface="方正舒体" pitchFamily="2" charset="-122"/>
                <a:sym typeface="+mn-ea"/>
              </a:rPr>
              <a:t>THANKS</a:t>
            </a:r>
          </a:p>
        </p:txBody>
      </p:sp>
      <p:sp>
        <p:nvSpPr>
          <p:cNvPr id="2" name="文本框 1"/>
          <p:cNvSpPr txBox="1"/>
          <p:nvPr/>
        </p:nvSpPr>
        <p:spPr>
          <a:xfrm>
            <a:off x="4725670" y="3726180"/>
            <a:ext cx="2746375" cy="64008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3600" noProof="0" dirty="0">
                <a:ln>
                  <a:noFill/>
                </a:ln>
                <a:solidFill>
                  <a:schemeClr val="bg1">
                    <a:lumMod val="50000"/>
                  </a:schemeClr>
                </a:solidFill>
                <a:uLnTx/>
                <a:uFillTx/>
                <a:latin typeface="Segoe Script" charset="0"/>
                <a:ea typeface="方正舒体" pitchFamily="2" charset="-122"/>
                <a:sym typeface="+mn-ea"/>
              </a:rPr>
              <a:t>感谢恩师</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415"/>
            <a:ext cx="12192000" cy="6884415"/>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选题背景与意义</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01</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C:\Users\Administrator\Desktop\唯美花朵设计矢量\1换].png1换]"/>
          <p:cNvPicPr>
            <a:picLocks noChangeAspect="1"/>
          </p:cNvPicPr>
          <p:nvPr/>
        </p:nvPicPr>
        <p:blipFill>
          <a:blip r:embed="rId3"/>
          <a:srcRect/>
          <a:stretch>
            <a:fillRect/>
          </a:stretch>
        </p:blipFill>
        <p:spPr>
          <a:xfrm>
            <a:off x="6408103" y="3015615"/>
            <a:ext cx="456565" cy="454660"/>
          </a:xfrm>
          <a:prstGeom prst="rect">
            <a:avLst/>
          </a:prstGeom>
          <a:scene3d>
            <a:camera prst="isometricOffAxis2Top"/>
            <a:lightRig rig="threePt" dir="t"/>
          </a:scene3d>
        </p:spPr>
      </p:pic>
      <p:pic>
        <p:nvPicPr>
          <p:cNvPr id="22" name="图片 21" descr="C:\Users\Administrator\Desktop\唯美花朵设计矢量\1换].png1换]"/>
          <p:cNvPicPr>
            <a:picLocks noChangeAspect="1"/>
          </p:cNvPicPr>
          <p:nvPr/>
        </p:nvPicPr>
        <p:blipFill>
          <a:blip r:embed="rId3"/>
          <a:srcRect/>
          <a:stretch>
            <a:fillRect/>
          </a:stretch>
        </p:blipFill>
        <p:spPr>
          <a:xfrm>
            <a:off x="6417628" y="4189095"/>
            <a:ext cx="456565" cy="454660"/>
          </a:xfrm>
          <a:prstGeom prst="rect">
            <a:avLst/>
          </a:prstGeom>
          <a:scene3d>
            <a:camera prst="isometricOffAxis2Top"/>
            <a:lightRig rig="threePt" dir="t"/>
          </a:scene3d>
        </p:spPr>
      </p:pic>
      <p:pic>
        <p:nvPicPr>
          <p:cNvPr id="23" name="图片 22" descr="C:\Users\Administrator\Desktop\唯美花朵设计矢量\1换].png1换]"/>
          <p:cNvPicPr>
            <a:picLocks noChangeAspect="1"/>
          </p:cNvPicPr>
          <p:nvPr/>
        </p:nvPicPr>
        <p:blipFill>
          <a:blip r:embed="rId3"/>
          <a:srcRect/>
          <a:stretch>
            <a:fillRect/>
          </a:stretch>
        </p:blipFill>
        <p:spPr>
          <a:xfrm>
            <a:off x="6408103" y="5187315"/>
            <a:ext cx="456565" cy="454660"/>
          </a:xfrm>
          <a:prstGeom prst="rect">
            <a:avLst/>
          </a:prstGeom>
          <a:scene3d>
            <a:camera prst="isometricOffAxis2Top"/>
            <a:lightRig rig="threePt" dir="t"/>
          </a:scene3d>
        </p:spPr>
      </p:pic>
      <p:pic>
        <p:nvPicPr>
          <p:cNvPr id="24" name="图片 23" descr="C:\Users\Administrator\Desktop\唯美花朵设计矢量\1换].png1换]"/>
          <p:cNvPicPr>
            <a:picLocks noChangeAspect="1"/>
          </p:cNvPicPr>
          <p:nvPr/>
        </p:nvPicPr>
        <p:blipFill>
          <a:blip r:embed="rId3"/>
          <a:srcRect/>
          <a:stretch>
            <a:fillRect/>
          </a:stretch>
        </p:blipFill>
        <p:spPr>
          <a:xfrm>
            <a:off x="6408103" y="1826895"/>
            <a:ext cx="456565" cy="454660"/>
          </a:xfrm>
          <a:prstGeom prst="rect">
            <a:avLst/>
          </a:prstGeom>
          <a:scene3d>
            <a:camera prst="isometricOffAxis2Top"/>
            <a:lightRig rig="threePt" dir="t"/>
          </a:scene3d>
        </p:spPr>
      </p:pic>
      <p:sp>
        <p:nvSpPr>
          <p:cNvPr id="35" name="文本框 34"/>
          <p:cNvSpPr txBox="1"/>
          <p:nvPr/>
        </p:nvSpPr>
        <p:spPr>
          <a:xfrm>
            <a:off x="6379210" y="1669415"/>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1</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36" name="文本框 35"/>
          <p:cNvSpPr txBox="1"/>
          <p:nvPr/>
        </p:nvSpPr>
        <p:spPr>
          <a:xfrm>
            <a:off x="6337935" y="285369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2</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17" name="文本框 16"/>
          <p:cNvSpPr txBox="1"/>
          <p:nvPr/>
        </p:nvSpPr>
        <p:spPr>
          <a:xfrm>
            <a:off x="6327140" y="4030980"/>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3</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18" name="文本框 17"/>
          <p:cNvSpPr txBox="1"/>
          <p:nvPr/>
        </p:nvSpPr>
        <p:spPr>
          <a:xfrm>
            <a:off x="6320155" y="5008245"/>
            <a:ext cx="629920" cy="5486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4</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61" name="文本框 60"/>
          <p:cNvSpPr txBox="1"/>
          <p:nvPr/>
        </p:nvSpPr>
        <p:spPr>
          <a:xfrm>
            <a:off x="6943090" y="17049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2" name="文本框 61"/>
          <p:cNvSpPr txBox="1"/>
          <p:nvPr/>
        </p:nvSpPr>
        <p:spPr>
          <a:xfrm>
            <a:off x="6943090" y="506666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3" name="文本框 62"/>
          <p:cNvSpPr txBox="1"/>
          <p:nvPr/>
        </p:nvSpPr>
        <p:spPr>
          <a:xfrm>
            <a:off x="6943090" y="288099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4" name="文本框 63"/>
          <p:cNvSpPr txBox="1"/>
          <p:nvPr/>
        </p:nvSpPr>
        <p:spPr>
          <a:xfrm>
            <a:off x="6943090" y="40487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466626">
            <a:off x="1273593" y="1443648"/>
            <a:ext cx="3960423" cy="4167957"/>
          </a:xfrm>
          <a:prstGeom prst="rect">
            <a:avLst/>
          </a:prstGeom>
        </p:spPr>
      </p:pic>
      <p:sp>
        <p:nvSpPr>
          <p:cNvPr id="6" name="文本框 5"/>
          <p:cNvSpPr txBox="1"/>
          <p:nvPr/>
        </p:nvSpPr>
        <p:spPr>
          <a:xfrm>
            <a:off x="1683385" y="4504690"/>
            <a:ext cx="3328035"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000" kern="0" noProof="0" dirty="0" smtClean="0">
              <a:ln>
                <a:noFill/>
              </a:ln>
              <a:solidFill>
                <a:schemeClr val="tx1">
                  <a:lumMod val="50000"/>
                  <a:lumOff val="50000"/>
                </a:schemeClr>
              </a:solidFill>
              <a:uLnTx/>
              <a:uFillTx/>
              <a:latin typeface="微软雅黑" charset="0"/>
              <a:ea typeface="微软雅黑"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29" name="Freeform 5"/>
          <p:cNvSpPr/>
          <p:nvPr/>
        </p:nvSpPr>
        <p:spPr bwMode="auto">
          <a:xfrm>
            <a:off x="5939473" y="1983740"/>
            <a:ext cx="1614488"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Freeform 6"/>
          <p:cNvSpPr/>
          <p:nvPr/>
        </p:nvSpPr>
        <p:spPr bwMode="auto">
          <a:xfrm>
            <a:off x="4232910" y="198374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Freeform 7"/>
          <p:cNvSpPr/>
          <p:nvPr/>
        </p:nvSpPr>
        <p:spPr bwMode="auto">
          <a:xfrm>
            <a:off x="5939473" y="3676015"/>
            <a:ext cx="1614488"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Freeform 8"/>
          <p:cNvSpPr/>
          <p:nvPr/>
        </p:nvSpPr>
        <p:spPr bwMode="auto">
          <a:xfrm>
            <a:off x="4232910" y="367601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Oval 9"/>
          <p:cNvSpPr>
            <a:spLocks noChangeArrowheads="1"/>
          </p:cNvSpPr>
          <p:nvPr/>
        </p:nvSpPr>
        <p:spPr bwMode="auto">
          <a:xfrm>
            <a:off x="5175885" y="2926715"/>
            <a:ext cx="1441450" cy="1427163"/>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Impact" pitchFamily="34" charset="0"/>
              <a:ea typeface="+mn-ea"/>
              <a:cs typeface="+mn-cs"/>
            </a:endParaRPr>
          </a:p>
        </p:txBody>
      </p:sp>
      <p:sp>
        <p:nvSpPr>
          <p:cNvPr id="44042" name="矩形 33"/>
          <p:cNvSpPr/>
          <p:nvPr/>
        </p:nvSpPr>
        <p:spPr>
          <a:xfrm>
            <a:off x="5412423" y="3093403"/>
            <a:ext cx="466725"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01</a:t>
            </a:r>
            <a:endParaRPr lang="zh-CN" altLang="en-US" sz="2400" dirty="0">
              <a:solidFill>
                <a:schemeClr val="bg1"/>
              </a:solidFill>
              <a:latin typeface="Impact" pitchFamily="34" charset="0"/>
              <a:ea typeface="Malgun Gothic" pitchFamily="34" charset="-127"/>
            </a:endParaRPr>
          </a:p>
        </p:txBody>
      </p:sp>
      <p:sp>
        <p:nvSpPr>
          <p:cNvPr id="44043" name="矩形 34"/>
          <p:cNvSpPr/>
          <p:nvPr/>
        </p:nvSpPr>
        <p:spPr>
          <a:xfrm>
            <a:off x="5955348" y="3093403"/>
            <a:ext cx="503237"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02</a:t>
            </a:r>
            <a:endParaRPr lang="zh-CN" altLang="en-US" sz="2400" dirty="0">
              <a:solidFill>
                <a:schemeClr val="bg1"/>
              </a:solidFill>
              <a:latin typeface="Impact" pitchFamily="34" charset="0"/>
              <a:ea typeface="Malgun Gothic" pitchFamily="34" charset="-127"/>
            </a:endParaRPr>
          </a:p>
        </p:txBody>
      </p:sp>
      <p:sp>
        <p:nvSpPr>
          <p:cNvPr id="44044" name="矩形 35"/>
          <p:cNvSpPr/>
          <p:nvPr/>
        </p:nvSpPr>
        <p:spPr>
          <a:xfrm>
            <a:off x="5391785" y="3704590"/>
            <a:ext cx="503238"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04</a:t>
            </a:r>
            <a:endParaRPr lang="zh-CN" altLang="en-US" sz="2400" dirty="0">
              <a:solidFill>
                <a:schemeClr val="bg1"/>
              </a:solidFill>
              <a:latin typeface="Impact" pitchFamily="34" charset="0"/>
              <a:ea typeface="Malgun Gothic" pitchFamily="34" charset="-127"/>
            </a:endParaRPr>
          </a:p>
        </p:txBody>
      </p:sp>
      <p:sp>
        <p:nvSpPr>
          <p:cNvPr id="44045" name="矩形 36"/>
          <p:cNvSpPr/>
          <p:nvPr/>
        </p:nvSpPr>
        <p:spPr>
          <a:xfrm>
            <a:off x="5917248" y="3695065"/>
            <a:ext cx="514350"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03</a:t>
            </a:r>
            <a:endParaRPr lang="zh-CN" altLang="en-US" sz="2400" dirty="0">
              <a:solidFill>
                <a:schemeClr val="bg1"/>
              </a:solidFill>
              <a:latin typeface="Impact" pitchFamily="34" charset="0"/>
              <a:ea typeface="Malgun Gothic" pitchFamily="34" charset="-127"/>
            </a:endParaRPr>
          </a:p>
        </p:txBody>
      </p:sp>
      <p:grpSp>
        <p:nvGrpSpPr>
          <p:cNvPr id="38" name="组合 37"/>
          <p:cNvGrpSpPr/>
          <p:nvPr/>
        </p:nvGrpSpPr>
        <p:grpSpPr>
          <a:xfrm>
            <a:off x="6555982" y="4276512"/>
            <a:ext cx="619055" cy="622864"/>
            <a:chOff x="5595939" y="4999038"/>
            <a:chExt cx="515938" cy="519113"/>
          </a:xfrm>
          <a:solidFill>
            <a:schemeClr val="bg1"/>
          </a:solidFill>
        </p:grpSpPr>
        <p:sp>
          <p:nvSpPr>
            <p:cNvPr id="3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2"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5" name="组合 44"/>
          <p:cNvGrpSpPr/>
          <p:nvPr/>
        </p:nvGrpSpPr>
        <p:grpSpPr>
          <a:xfrm>
            <a:off x="4625371" y="2361615"/>
            <a:ext cx="710485" cy="483814"/>
            <a:chOff x="5842315" y="2065986"/>
            <a:chExt cx="592138" cy="403225"/>
          </a:xfrm>
          <a:solidFill>
            <a:schemeClr val="bg1"/>
          </a:solidFill>
        </p:grpSpPr>
        <p:sp>
          <p:nvSpPr>
            <p:cNvPr id="46"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nvGrpSpPr>
            <p:cNvPr id="47" name="组合 46"/>
            <p:cNvGrpSpPr/>
            <p:nvPr/>
          </p:nvGrpSpPr>
          <p:grpSpPr>
            <a:xfrm>
              <a:off x="5842315" y="2112023"/>
              <a:ext cx="592138" cy="357188"/>
              <a:chOff x="5543551" y="2033588"/>
              <a:chExt cx="592138" cy="357188"/>
            </a:xfrm>
            <a:grpFill/>
          </p:grpSpPr>
          <p:sp>
            <p:nvSpPr>
              <p:cNvPr id="4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4"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59" name="组合 58"/>
          <p:cNvGrpSpPr/>
          <p:nvPr/>
        </p:nvGrpSpPr>
        <p:grpSpPr>
          <a:xfrm>
            <a:off x="6642650" y="2197803"/>
            <a:ext cx="630485" cy="647626"/>
            <a:chOff x="5572126" y="3962401"/>
            <a:chExt cx="525463" cy="539750"/>
          </a:xfrm>
          <a:solidFill>
            <a:schemeClr val="bg1"/>
          </a:solidFill>
        </p:grpSpPr>
        <p:sp>
          <p:nvSpPr>
            <p:cNvPr id="6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3" name="组合 62"/>
          <p:cNvGrpSpPr/>
          <p:nvPr/>
        </p:nvGrpSpPr>
        <p:grpSpPr>
          <a:xfrm>
            <a:off x="4625371" y="4302695"/>
            <a:ext cx="432387" cy="641913"/>
            <a:chOff x="5649914" y="2946401"/>
            <a:chExt cx="360363" cy="534987"/>
          </a:xfrm>
          <a:solidFill>
            <a:schemeClr val="bg1"/>
          </a:solidFill>
        </p:grpSpPr>
        <p:sp>
          <p:nvSpPr>
            <p:cNvPr id="6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5" name="TextBox 1210"/>
          <p:cNvSpPr/>
          <p:nvPr/>
        </p:nvSpPr>
        <p:spPr>
          <a:xfrm>
            <a:off x="7971790" y="200998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7971790" y="232664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3" name="TextBox 1210"/>
          <p:cNvSpPr/>
          <p:nvPr/>
        </p:nvSpPr>
        <p:spPr>
          <a:xfrm>
            <a:off x="8013700" y="43144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5" name="文本框 4"/>
          <p:cNvSpPr txBox="1"/>
          <p:nvPr/>
        </p:nvSpPr>
        <p:spPr>
          <a:xfrm>
            <a:off x="8013700" y="463105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6" name="TextBox 1210"/>
          <p:cNvSpPr/>
          <p:nvPr/>
        </p:nvSpPr>
        <p:spPr>
          <a:xfrm>
            <a:off x="2016125" y="433726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7" name="文本框 6"/>
          <p:cNvSpPr txBox="1"/>
          <p:nvPr/>
        </p:nvSpPr>
        <p:spPr>
          <a:xfrm>
            <a:off x="895985" y="465391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8" name="TextBox 1210"/>
          <p:cNvSpPr/>
          <p:nvPr/>
        </p:nvSpPr>
        <p:spPr>
          <a:xfrm>
            <a:off x="1991360" y="203157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9" name="文本框 8"/>
          <p:cNvSpPr txBox="1"/>
          <p:nvPr/>
        </p:nvSpPr>
        <p:spPr>
          <a:xfrm>
            <a:off x="871220" y="234823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20" name="椭圆 19"/>
          <p:cNvSpPr/>
          <p:nvPr/>
        </p:nvSpPr>
        <p:spPr>
          <a:xfrm>
            <a:off x="9439275" y="3529013"/>
            <a:ext cx="755650" cy="754063"/>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椭圆 20"/>
          <p:cNvSpPr/>
          <p:nvPr/>
        </p:nvSpPr>
        <p:spPr>
          <a:xfrm>
            <a:off x="10861675" y="3975100"/>
            <a:ext cx="377825" cy="377825"/>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sp>
        <p:nvSpPr>
          <p:cNvPr id="22" name="椭圆 21"/>
          <p:cNvSpPr/>
          <p:nvPr/>
        </p:nvSpPr>
        <p:spPr>
          <a:xfrm>
            <a:off x="8040688" y="4348163"/>
            <a:ext cx="552450" cy="550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sp>
        <p:nvSpPr>
          <p:cNvPr id="23" name="椭圆 22"/>
          <p:cNvSpPr/>
          <p:nvPr/>
        </p:nvSpPr>
        <p:spPr>
          <a:xfrm>
            <a:off x="9595485" y="1911033"/>
            <a:ext cx="804863" cy="804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pic>
        <p:nvPicPr>
          <p:cNvPr id="2" name="图片 1" descr="20130911204855_LjsYR"/>
          <p:cNvPicPr>
            <a:picLocks noChangeAspect="1"/>
          </p:cNvPicPr>
          <p:nvPr/>
        </p:nvPicPr>
        <p:blipFill>
          <a:blip r:embed="rId4"/>
          <a:srcRect l="33379"/>
          <a:stretch>
            <a:fillRect/>
          </a:stretch>
        </p:blipFill>
        <p:spPr>
          <a:xfrm>
            <a:off x="6656070" y="1337945"/>
            <a:ext cx="2787015" cy="2790190"/>
          </a:xfrm>
          <a:prstGeom prst="ellipse">
            <a:avLst/>
          </a:prstGeom>
        </p:spPr>
      </p:pic>
      <p:pic>
        <p:nvPicPr>
          <p:cNvPr id="3" name="图片 2" descr="t018956fc7060dad569"/>
          <p:cNvPicPr>
            <a:picLocks noChangeAspect="1"/>
          </p:cNvPicPr>
          <p:nvPr/>
        </p:nvPicPr>
        <p:blipFill>
          <a:blip r:embed="rId5"/>
          <a:srcRect t="2462" b="25194"/>
          <a:stretch>
            <a:fillRect/>
          </a:stretch>
        </p:blipFill>
        <p:spPr>
          <a:xfrm>
            <a:off x="8679815" y="4631690"/>
            <a:ext cx="1726565" cy="1759585"/>
          </a:xfrm>
          <a:prstGeom prst="ellipse">
            <a:avLst/>
          </a:prstGeom>
        </p:spPr>
      </p:pic>
      <p:pic>
        <p:nvPicPr>
          <p:cNvPr id="5" name="图片 4" descr="44"/>
          <p:cNvPicPr>
            <a:picLocks noChangeAspect="1"/>
          </p:cNvPicPr>
          <p:nvPr/>
        </p:nvPicPr>
        <p:blipFill>
          <a:blip r:embed="rId6"/>
          <a:srcRect l="24377" r="17855"/>
          <a:stretch>
            <a:fillRect/>
          </a:stretch>
        </p:blipFill>
        <p:spPr>
          <a:xfrm>
            <a:off x="10217785" y="2513330"/>
            <a:ext cx="1391920" cy="1355090"/>
          </a:xfrm>
          <a:prstGeom prst="ellipse">
            <a:avLst/>
          </a:prstGeom>
        </p:spPr>
      </p:pic>
      <p:sp>
        <p:nvSpPr>
          <p:cNvPr id="25" name="TextBox 1210"/>
          <p:cNvSpPr/>
          <p:nvPr/>
        </p:nvSpPr>
        <p:spPr>
          <a:xfrm>
            <a:off x="1219200" y="185695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1219200" y="2173605"/>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6" name="TextBox 1210"/>
          <p:cNvSpPr/>
          <p:nvPr/>
        </p:nvSpPr>
        <p:spPr>
          <a:xfrm>
            <a:off x="1219200" y="32952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7" name="文本框 6"/>
          <p:cNvSpPr txBox="1"/>
          <p:nvPr/>
        </p:nvSpPr>
        <p:spPr>
          <a:xfrm>
            <a:off x="1219200" y="361188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8" name="TextBox 1210"/>
          <p:cNvSpPr/>
          <p:nvPr/>
        </p:nvSpPr>
        <p:spPr>
          <a:xfrm>
            <a:off x="1219200" y="474556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9" name="文本框 8"/>
          <p:cNvSpPr txBox="1"/>
          <p:nvPr/>
        </p:nvSpPr>
        <p:spPr>
          <a:xfrm>
            <a:off x="1219200" y="506222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84416"/>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研究方法与思路</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02</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grpSp>
        <p:nvGrpSpPr>
          <p:cNvPr id="10" name="组合 9"/>
          <p:cNvGrpSpPr/>
          <p:nvPr/>
        </p:nvGrpSpPr>
        <p:grpSpPr>
          <a:xfrm>
            <a:off x="1353185" y="2391410"/>
            <a:ext cx="1076960" cy="1076960"/>
            <a:chOff x="1275" y="3150"/>
            <a:chExt cx="1696" cy="1696"/>
          </a:xfrm>
        </p:grpSpPr>
        <p:sp>
          <p:nvSpPr>
            <p:cNvPr id="9" name="Oval 8"/>
            <p:cNvSpPr/>
            <p:nvPr/>
          </p:nvSpPr>
          <p:spPr>
            <a:xfrm>
              <a:off x="1275"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AutoShape 688"/>
            <p:cNvSpPr/>
            <p:nvPr/>
          </p:nvSpPr>
          <p:spPr bwMode="auto">
            <a:xfrm>
              <a:off x="1811" y="3654"/>
              <a:ext cx="664" cy="669"/>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组合 6"/>
          <p:cNvGrpSpPr/>
          <p:nvPr/>
        </p:nvGrpSpPr>
        <p:grpSpPr>
          <a:xfrm>
            <a:off x="3492500" y="2391410"/>
            <a:ext cx="1076960" cy="1076960"/>
            <a:chOff x="5008" y="3150"/>
            <a:chExt cx="1696" cy="1696"/>
          </a:xfrm>
        </p:grpSpPr>
        <p:sp>
          <p:nvSpPr>
            <p:cNvPr id="15" name="Oval 14"/>
            <p:cNvSpPr/>
            <p:nvPr/>
          </p:nvSpPr>
          <p:spPr>
            <a:xfrm>
              <a:off x="5008" y="3150"/>
              <a:ext cx="1696" cy="1696"/>
            </a:xfrm>
            <a:prstGeom prst="ellipse">
              <a:avLst/>
            </a:prstGeom>
            <a:noFill/>
            <a:ln w="28575">
              <a:solidFill>
                <a:srgbClr val="51B3CD">
                  <a:alpha val="35000"/>
                </a:srgbClr>
              </a:solidFill>
            </a:ln>
            <a:extLst>
              <a:ext uri="{909E8E84-426E-40DD-AFC4-6F175D3DCCD1}">
                <a14:hiddenFill xmlns:a14="http://schemas.microsoft.com/office/drawing/2010/main">
                  <a:solidFill>
                    <a:srgbClr val="E0897C"/>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 name="Group 425"/>
            <p:cNvGrpSpPr/>
            <p:nvPr/>
          </p:nvGrpSpPr>
          <p:grpSpPr bwMode="auto">
            <a:xfrm>
              <a:off x="5547" y="3741"/>
              <a:ext cx="660" cy="510"/>
              <a:chOff x="0" y="0"/>
              <a:chExt cx="572" cy="440"/>
            </a:xfrm>
            <a:solidFill>
              <a:srgbClr val="E0897C"/>
            </a:solidFill>
          </p:grpSpPr>
          <p:sp>
            <p:nvSpPr>
              <p:cNvPr id="3"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6" name="组合 5"/>
          <p:cNvGrpSpPr/>
          <p:nvPr/>
        </p:nvGrpSpPr>
        <p:grpSpPr>
          <a:xfrm>
            <a:off x="5500370" y="2391410"/>
            <a:ext cx="1076960" cy="1076960"/>
            <a:chOff x="8742" y="3150"/>
            <a:chExt cx="1696" cy="1696"/>
          </a:xfrm>
        </p:grpSpPr>
        <p:sp>
          <p:nvSpPr>
            <p:cNvPr id="24" name="Oval 23"/>
            <p:cNvSpPr/>
            <p:nvPr/>
          </p:nvSpPr>
          <p:spPr>
            <a:xfrm>
              <a:off x="8742"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3" name="Group 593"/>
            <p:cNvGrpSpPr/>
            <p:nvPr/>
          </p:nvGrpSpPr>
          <p:grpSpPr bwMode="auto">
            <a:xfrm>
              <a:off x="9259" y="3712"/>
              <a:ext cx="669" cy="555"/>
              <a:chOff x="0" y="0"/>
              <a:chExt cx="575" cy="480"/>
            </a:xfrm>
            <a:solidFill>
              <a:srgbClr val="90A613"/>
            </a:solid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 name="组合 4"/>
          <p:cNvGrpSpPr/>
          <p:nvPr/>
        </p:nvGrpSpPr>
        <p:grpSpPr>
          <a:xfrm>
            <a:off x="7507605" y="2391410"/>
            <a:ext cx="1076960" cy="1076960"/>
            <a:chOff x="12475" y="3150"/>
            <a:chExt cx="1696" cy="1696"/>
          </a:xfrm>
        </p:grpSpPr>
        <p:sp>
          <p:nvSpPr>
            <p:cNvPr id="33" name="Oval 32"/>
            <p:cNvSpPr/>
            <p:nvPr/>
          </p:nvSpPr>
          <p:spPr>
            <a:xfrm>
              <a:off x="12475" y="3150"/>
              <a:ext cx="1696" cy="1696"/>
            </a:xfrm>
            <a:prstGeom prst="ellipse">
              <a:avLst/>
            </a:prstGeom>
            <a:solidFill>
              <a:srgbClr val="51B3CD"/>
            </a:solidFill>
            <a:ln w="28575">
              <a:solidFill>
                <a:srgbClr val="51B3CD">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90"/>
            <p:cNvGrpSpPr/>
            <p:nvPr/>
          </p:nvGrpSpPr>
          <p:grpSpPr bwMode="auto">
            <a:xfrm>
              <a:off x="12975" y="3646"/>
              <a:ext cx="669" cy="664"/>
              <a:chOff x="0" y="0"/>
              <a:chExt cx="578" cy="573"/>
            </a:xfrm>
            <a:solidFill>
              <a:schemeClr val="bg1"/>
            </a:solid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1" name="组合 10"/>
          <p:cNvGrpSpPr/>
          <p:nvPr/>
        </p:nvGrpSpPr>
        <p:grpSpPr>
          <a:xfrm>
            <a:off x="9680575" y="2391410"/>
            <a:ext cx="1076960" cy="1076960"/>
            <a:chOff x="16209" y="3150"/>
            <a:chExt cx="1696" cy="1696"/>
          </a:xfrm>
        </p:grpSpPr>
        <p:grpSp>
          <p:nvGrpSpPr>
            <p:cNvPr id="40" name="Group 437"/>
            <p:cNvGrpSpPr/>
            <p:nvPr/>
          </p:nvGrpSpPr>
          <p:grpSpPr bwMode="auto">
            <a:xfrm>
              <a:off x="16785" y="3593"/>
              <a:ext cx="560" cy="664"/>
              <a:chOff x="0" y="0"/>
              <a:chExt cx="483" cy="576"/>
            </a:xfrm>
            <a:solidFill>
              <a:srgbClr val="90A613"/>
            </a:solid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41" name="Oval 40"/>
            <p:cNvSpPr/>
            <p:nvPr/>
          </p:nvSpPr>
          <p:spPr>
            <a:xfrm>
              <a:off x="16209"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文本框 12"/>
          <p:cNvSpPr txBox="1"/>
          <p:nvPr/>
        </p:nvSpPr>
        <p:spPr>
          <a:xfrm>
            <a:off x="9531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TextBox 1210"/>
          <p:cNvSpPr/>
          <p:nvPr/>
        </p:nvSpPr>
        <p:spPr>
          <a:xfrm>
            <a:off x="9715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22" name="文本框 21"/>
          <p:cNvSpPr txBox="1"/>
          <p:nvPr/>
        </p:nvSpPr>
        <p:spPr>
          <a:xfrm>
            <a:off x="312356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TextBox 1210"/>
          <p:cNvSpPr/>
          <p:nvPr/>
        </p:nvSpPr>
        <p:spPr>
          <a:xfrm>
            <a:off x="314198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29" name="文本框 28"/>
          <p:cNvSpPr txBox="1"/>
          <p:nvPr/>
        </p:nvSpPr>
        <p:spPr>
          <a:xfrm>
            <a:off x="512127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0" name="TextBox 1210"/>
          <p:cNvSpPr/>
          <p:nvPr/>
        </p:nvSpPr>
        <p:spPr>
          <a:xfrm>
            <a:off x="513969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31" name="文本框 30"/>
          <p:cNvSpPr txBox="1"/>
          <p:nvPr/>
        </p:nvSpPr>
        <p:spPr>
          <a:xfrm>
            <a:off x="715962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6" name="TextBox 1210"/>
          <p:cNvSpPr/>
          <p:nvPr/>
        </p:nvSpPr>
        <p:spPr>
          <a:xfrm>
            <a:off x="717804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37" name="文本框 36"/>
          <p:cNvSpPr txBox="1"/>
          <p:nvPr/>
        </p:nvSpPr>
        <p:spPr>
          <a:xfrm>
            <a:off x="93097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93281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3"/>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charset="0"/>
                <a:ea typeface="微软雅黑" charset="0"/>
                <a:sym typeface="+mn-ea"/>
              </a:rPr>
              <a:t>单击添加标题</a:t>
            </a:r>
          </a:p>
        </p:txBody>
      </p:sp>
      <p:sp>
        <p:nvSpPr>
          <p:cNvPr id="23574" name="AutoShape 25"/>
          <p:cNvSpPr/>
          <p:nvPr/>
        </p:nvSpPr>
        <p:spPr>
          <a:xfrm rot="21558471">
            <a:off x="4257040" y="336042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grpSp>
        <p:nvGrpSpPr>
          <p:cNvPr id="11" name="组合 10"/>
          <p:cNvGrpSpPr/>
          <p:nvPr/>
        </p:nvGrpSpPr>
        <p:grpSpPr>
          <a:xfrm>
            <a:off x="2912110" y="4164330"/>
            <a:ext cx="671830" cy="673100"/>
            <a:chOff x="5202" y="5131"/>
            <a:chExt cx="1058" cy="1060"/>
          </a:xfrm>
          <a:solidFill>
            <a:srgbClr val="5CA0B4"/>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0" name="组合 9"/>
          <p:cNvGrpSpPr/>
          <p:nvPr/>
        </p:nvGrpSpPr>
        <p:grpSpPr>
          <a:xfrm>
            <a:off x="8376920" y="4049395"/>
            <a:ext cx="675640" cy="675640"/>
            <a:chOff x="9978" y="7833"/>
            <a:chExt cx="1064" cy="1064"/>
          </a:xfrm>
          <a:solidFill>
            <a:srgbClr val="5CA0B4"/>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8" name="组合 7"/>
          <p:cNvGrpSpPr/>
          <p:nvPr/>
        </p:nvGrpSpPr>
        <p:grpSpPr>
          <a:xfrm>
            <a:off x="5504180" y="2174240"/>
            <a:ext cx="673100" cy="669290"/>
            <a:chOff x="8470" y="2554"/>
            <a:chExt cx="1060" cy="1054"/>
          </a:xfrm>
          <a:solidFill>
            <a:srgbClr val="5CA0B4"/>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5" name="组合 4"/>
          <p:cNvGrpSpPr/>
          <p:nvPr/>
        </p:nvGrpSpPr>
        <p:grpSpPr>
          <a:xfrm>
            <a:off x="3832860" y="2827020"/>
            <a:ext cx="600710" cy="603250"/>
            <a:chOff x="4704" y="4364"/>
            <a:chExt cx="946" cy="950"/>
          </a:xfrm>
          <a:solidFill>
            <a:srgbClr val="5CA0B4"/>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5" name="组合 14"/>
          <p:cNvGrpSpPr/>
          <p:nvPr/>
        </p:nvGrpSpPr>
        <p:grpSpPr>
          <a:xfrm>
            <a:off x="7287895" y="2822575"/>
            <a:ext cx="672465" cy="675005"/>
            <a:chOff x="4030" y="4930"/>
            <a:chExt cx="840" cy="843"/>
          </a:xfrm>
          <a:solidFill>
            <a:srgbClr val="5CA0B4"/>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endParaRPr>
            </a:p>
          </p:txBody>
        </p:sp>
      </p:grpSp>
      <p:sp>
        <p:nvSpPr>
          <p:cNvPr id="39962" name="TextBox 1210"/>
          <p:cNvSpPr/>
          <p:nvPr/>
        </p:nvSpPr>
        <p:spPr>
          <a:xfrm>
            <a:off x="1741170" y="24316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8" name="文本框 17"/>
          <p:cNvSpPr txBox="1"/>
          <p:nvPr/>
        </p:nvSpPr>
        <p:spPr>
          <a:xfrm>
            <a:off x="1111885" y="278892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0" name="TextBox 1210"/>
          <p:cNvSpPr/>
          <p:nvPr/>
        </p:nvSpPr>
        <p:spPr>
          <a:xfrm>
            <a:off x="1025525" y="413723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21" name="文本框 20"/>
          <p:cNvSpPr txBox="1"/>
          <p:nvPr/>
        </p:nvSpPr>
        <p:spPr>
          <a:xfrm>
            <a:off x="369570" y="449453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2" name="TextBox 1210"/>
          <p:cNvSpPr/>
          <p:nvPr/>
        </p:nvSpPr>
        <p:spPr>
          <a:xfrm>
            <a:off x="4862195" y="11032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4695825" y="144716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8121015" y="23859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8321675" y="270256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13" name="TextBox 1210"/>
          <p:cNvSpPr/>
          <p:nvPr/>
        </p:nvSpPr>
        <p:spPr>
          <a:xfrm>
            <a:off x="9225915" y="39461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9426575" y="426275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文稿"/>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KSO_WM_UNIT_INDEX" val="1_3"/>
  <p:tag name="KSO_WM_UNIT_CLEAR" val="1"/>
  <p:tag name="KSO_WM_UNIT_LAYERLEVEL" val="1_1"/>
  <p:tag name="KSO_WM_TAG_VERSION" val="1.0"/>
  <p:tag name="KSO_WM_BEAUTIFY_FLAG" val="#wm#"/>
  <p:tag name="KSO_WM_UNIT_TYPE" val="i"/>
  <p:tag name="KSO_WM_UNIT_ID" val="150995200*i*4"/>
  <p:tag name="KSO_WM_TEMPLATE_CATEGORY" val="diagram"/>
  <p:tag name="KSO_WM_TEMPLATE_INDEX" val="169074"/>
</p:tagLst>
</file>

<file path=ppt/tags/tag3.xml><?xml version="1.0" encoding="utf-8"?>
<p:tagLst xmlns:a="http://schemas.openxmlformats.org/drawingml/2006/main" xmlns:r="http://schemas.openxmlformats.org/officeDocument/2006/relationships" xmlns:p="http://schemas.openxmlformats.org/presentationml/2006/main">
  <p:tag name="KSO_WM_UNIT_INDEX" val="1_5"/>
  <p:tag name="KSO_WM_UNIT_CLEAR" val="1"/>
  <p:tag name="KSO_WM_UNIT_LAYERLEVEL" val="1_1"/>
  <p:tag name="KSO_WM_TAG_VERSION" val="1.0"/>
  <p:tag name="KSO_WM_BEAUTIFY_FLAG" val="#wm#"/>
  <p:tag name="KSO_WM_UNIT_TYPE" val="i"/>
  <p:tag name="KSO_WM_UNIT_ID" val="150995200*i*6"/>
  <p:tag name="KSO_WM_TEMPLATE_CATEGORY" val="diagram"/>
  <p:tag name="KSO_WM_TEMPLATE_INDEX" val="16907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2399</Words>
  <Application>Microsoft Office PowerPoint</Application>
  <PresentationFormat>宽屏</PresentationFormat>
  <Paragraphs>260</Paragraphs>
  <Slides>28</Slides>
  <Notes>28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Malgun Gothic</vt:lpstr>
      <vt:lpstr>Roboto condensed</vt:lpstr>
      <vt:lpstr>方正舒体</vt:lpstr>
      <vt:lpstr>宋体</vt:lpstr>
      <vt:lpstr>微软雅黑</vt:lpstr>
      <vt:lpstr>幼圆</vt:lpstr>
      <vt:lpstr>Arial</vt:lpstr>
      <vt:lpstr>Calibri</vt:lpstr>
      <vt:lpstr>Calibri Light</vt:lpstr>
      <vt:lpstr>Impact</vt:lpstr>
      <vt:lpstr>Open Sans</vt:lpstr>
      <vt:lpstr>Open Sans Light</vt:lpstr>
      <vt:lpstr>Segoe Script</vt:lpstr>
      <vt:lpstr>Segoe UI Symbol</vt:lpstr>
      <vt:lpstr>Vladimir Script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Po文稿</dc:title>
  <dc:creator>Administrator</dc:creator>
  <cp:lastModifiedBy>PC</cp:lastModifiedBy>
  <cp:revision>10</cp:revision>
  <dcterms:created xsi:type="dcterms:W3CDTF">2016-05-20T12:59:58Z</dcterms:created>
  <dcterms:modified xsi:type="dcterms:W3CDTF">2019-03-14T12:07:24Z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